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7" r:id="rId2"/>
    <p:sldId id="262" r:id="rId3"/>
    <p:sldId id="259" r:id="rId4"/>
    <p:sldId id="258" r:id="rId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E305E-16AE-4DFE-ADDF-C7301ED35FD4}" v="607" dt="2023-10-16T08:58:02.831"/>
    <p1510:client id="{C8F2ACDE-749E-4941-A52B-F7FEC07FCF03}" v="619" dt="2023-10-16T11:22:03.094"/>
    <p1510:client id="{DD25C9C1-8F15-4D1B-9348-351D0745FA53}" v="166" dt="2023-10-16T12:41:39.511"/>
    <p1510:client id="{EDBF45C3-4204-4734-A12D-6F215525E8FA}" v="109" dt="2023-10-16T05:39:55.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inocca" userId="1668284265598d92" providerId="Windows Live" clId="Web-{063E305E-16AE-4DFE-ADDF-C7301ED35FD4}"/>
    <pc:docChg chg="delSld modSld">
      <pc:chgData name="Nathan Cinocca" userId="1668284265598d92" providerId="Windows Live" clId="Web-{063E305E-16AE-4DFE-ADDF-C7301ED35FD4}" dt="2023-10-16T08:58:02.831" v="558"/>
      <pc:docMkLst>
        <pc:docMk/>
      </pc:docMkLst>
      <pc:sldChg chg="addSp modSp">
        <pc:chgData name="Nathan Cinocca" userId="1668284265598d92" providerId="Windows Live" clId="Web-{063E305E-16AE-4DFE-ADDF-C7301ED35FD4}" dt="2023-10-16T08:58:02.831" v="558"/>
        <pc:sldMkLst>
          <pc:docMk/>
          <pc:sldMk cId="0" sldId="259"/>
        </pc:sldMkLst>
        <pc:spChg chg="mod">
          <ac:chgData name="Nathan Cinocca" userId="1668284265598d92" providerId="Windows Live" clId="Web-{063E305E-16AE-4DFE-ADDF-C7301ED35FD4}" dt="2023-10-16T06:54:28.499" v="51" actId="20577"/>
          <ac:spMkLst>
            <pc:docMk/>
            <pc:sldMk cId="0" sldId="259"/>
            <ac:spMk id="9232" creationId="{3DD8812A-8E69-4D25-A48D-5D79AD97BE64}"/>
          </ac:spMkLst>
        </pc:spChg>
        <pc:spChg chg="mod">
          <ac:chgData name="Nathan Cinocca" userId="1668284265598d92" providerId="Windows Live" clId="Web-{063E305E-16AE-4DFE-ADDF-C7301ED35FD4}" dt="2023-10-16T06:52:44.584" v="34" actId="20577"/>
          <ac:spMkLst>
            <pc:docMk/>
            <pc:sldMk cId="0" sldId="259"/>
            <ac:spMk id="9233" creationId="{499F4557-B724-4E4D-863B-800E63E28B91}"/>
          </ac:spMkLst>
        </pc:spChg>
        <pc:graphicFrameChg chg="mod modGraphic">
          <ac:chgData name="Nathan Cinocca" userId="1668284265598d92" providerId="Windows Live" clId="Web-{063E305E-16AE-4DFE-ADDF-C7301ED35FD4}" dt="2023-10-16T08:58:02.831" v="558"/>
          <ac:graphicFrameMkLst>
            <pc:docMk/>
            <pc:sldMk cId="0" sldId="259"/>
            <ac:graphicFrameMk id="10" creationId="{4CA1BBDA-9786-4C9A-B054-2CDBD7A56DA4}"/>
          </ac:graphicFrameMkLst>
        </pc:graphicFrameChg>
        <pc:picChg chg="add mod modCrop">
          <ac:chgData name="Nathan Cinocca" userId="1668284265598d92" providerId="Windows Live" clId="Web-{063E305E-16AE-4DFE-ADDF-C7301ED35FD4}" dt="2023-10-16T08:55:22.357" v="390" actId="1076"/>
          <ac:picMkLst>
            <pc:docMk/>
            <pc:sldMk cId="0" sldId="259"/>
            <ac:picMk id="2" creationId="{C5A544E2-C144-4FB2-3300-A7932CDD530A}"/>
          </ac:picMkLst>
        </pc:picChg>
        <pc:picChg chg="add mod">
          <ac:chgData name="Nathan Cinocca" userId="1668284265598d92" providerId="Windows Live" clId="Web-{063E305E-16AE-4DFE-ADDF-C7301ED35FD4}" dt="2023-10-16T08:55:33.560" v="393" actId="14100"/>
          <ac:picMkLst>
            <pc:docMk/>
            <pc:sldMk cId="0" sldId="259"/>
            <ac:picMk id="3" creationId="{B6C2C683-668B-3628-0858-61193B4052E4}"/>
          </ac:picMkLst>
        </pc:picChg>
        <pc:picChg chg="add mod">
          <ac:chgData name="Nathan Cinocca" userId="1668284265598d92" providerId="Windows Live" clId="Web-{063E305E-16AE-4DFE-ADDF-C7301ED35FD4}" dt="2023-10-16T08:56:09.405" v="398" actId="14100"/>
          <ac:picMkLst>
            <pc:docMk/>
            <pc:sldMk cId="0" sldId="259"/>
            <ac:picMk id="4" creationId="{3CADD246-E418-F48E-284B-A2EEFBA34A1B}"/>
          </ac:picMkLst>
        </pc:picChg>
        <pc:picChg chg="add mod">
          <ac:chgData name="Nathan Cinocca" userId="1668284265598d92" providerId="Windows Live" clId="Web-{063E305E-16AE-4DFE-ADDF-C7301ED35FD4}" dt="2023-10-16T08:54:54.231" v="383" actId="1076"/>
          <ac:picMkLst>
            <pc:docMk/>
            <pc:sldMk cId="0" sldId="259"/>
            <ac:picMk id="5" creationId="{FACCE101-D7F9-837B-A2B8-4C82BA3D39E4}"/>
          </ac:picMkLst>
        </pc:picChg>
        <pc:picChg chg="add mod">
          <ac:chgData name="Nathan Cinocca" userId="1668284265598d92" providerId="Windows Live" clId="Web-{063E305E-16AE-4DFE-ADDF-C7301ED35FD4}" dt="2023-10-16T08:55:07.513" v="386" actId="14100"/>
          <ac:picMkLst>
            <pc:docMk/>
            <pc:sldMk cId="0" sldId="259"/>
            <ac:picMk id="6" creationId="{3C6AA88D-56CD-DD64-AA0C-D308CF21F8EA}"/>
          </ac:picMkLst>
        </pc:picChg>
      </pc:sldChg>
      <pc:sldChg chg="del">
        <pc:chgData name="Nathan Cinocca" userId="1668284265598d92" providerId="Windows Live" clId="Web-{063E305E-16AE-4DFE-ADDF-C7301ED35FD4}" dt="2023-10-16T06:56:44.760" v="224"/>
        <pc:sldMkLst>
          <pc:docMk/>
          <pc:sldMk cId="0" sldId="260"/>
        </pc:sldMkLst>
      </pc:sldChg>
      <pc:sldChg chg="del">
        <pc:chgData name="Nathan Cinocca" userId="1668284265598d92" providerId="Windows Live" clId="Web-{063E305E-16AE-4DFE-ADDF-C7301ED35FD4}" dt="2023-10-16T06:56:47.557" v="225"/>
        <pc:sldMkLst>
          <pc:docMk/>
          <pc:sldMk cId="0" sldId="261"/>
        </pc:sldMkLst>
      </pc:sldChg>
    </pc:docChg>
  </pc:docChgLst>
  <pc:docChgLst>
    <pc:chgData name="Jacob Ralls" userId="1b9703df9098b8d7" providerId="Windows Live" clId="Web-{DD25C9C1-8F15-4D1B-9348-351D0745FA53}"/>
    <pc:docChg chg="modSld">
      <pc:chgData name="Jacob Ralls" userId="1b9703df9098b8d7" providerId="Windows Live" clId="Web-{DD25C9C1-8F15-4D1B-9348-351D0745FA53}" dt="2023-10-16T12:41:39.511" v="45" actId="1076"/>
      <pc:docMkLst>
        <pc:docMk/>
      </pc:docMkLst>
      <pc:sldChg chg="addSp delSp modSp">
        <pc:chgData name="Jacob Ralls" userId="1b9703df9098b8d7" providerId="Windows Live" clId="Web-{DD25C9C1-8F15-4D1B-9348-351D0745FA53}" dt="2023-10-16T12:41:39.511" v="45" actId="1076"/>
        <pc:sldMkLst>
          <pc:docMk/>
          <pc:sldMk cId="0" sldId="257"/>
        </pc:sldMkLst>
        <pc:spChg chg="mod">
          <ac:chgData name="Jacob Ralls" userId="1b9703df9098b8d7" providerId="Windows Live" clId="Web-{DD25C9C1-8F15-4D1B-9348-351D0745FA53}" dt="2023-10-16T12:39:25.959" v="20" actId="1076"/>
          <ac:spMkLst>
            <pc:docMk/>
            <pc:sldMk cId="0" sldId="257"/>
            <ac:spMk id="4" creationId="{FD787A29-8B67-2490-2F91-5AD877024A3E}"/>
          </ac:spMkLst>
        </pc:spChg>
        <pc:spChg chg="mod">
          <ac:chgData name="Jacob Ralls" userId="1b9703df9098b8d7" providerId="Windows Live" clId="Web-{DD25C9C1-8F15-4D1B-9348-351D0745FA53}" dt="2023-10-16T12:39:25.974" v="21" actId="1076"/>
          <ac:spMkLst>
            <pc:docMk/>
            <pc:sldMk cId="0" sldId="257"/>
            <ac:spMk id="5" creationId="{7173F41B-4448-60C4-7004-08E9B3AA63F2}"/>
          </ac:spMkLst>
        </pc:spChg>
        <pc:spChg chg="mod">
          <ac:chgData name="Jacob Ralls" userId="1b9703df9098b8d7" providerId="Windows Live" clId="Web-{DD25C9C1-8F15-4D1B-9348-351D0745FA53}" dt="2023-10-16T12:39:25.990" v="23" actId="1076"/>
          <ac:spMkLst>
            <pc:docMk/>
            <pc:sldMk cId="0" sldId="257"/>
            <ac:spMk id="8" creationId="{E473552A-CB4B-0951-5416-4EC3C387250E}"/>
          </ac:spMkLst>
        </pc:spChg>
        <pc:spChg chg="mod">
          <ac:chgData name="Jacob Ralls" userId="1b9703df9098b8d7" providerId="Windows Live" clId="Web-{DD25C9C1-8F15-4D1B-9348-351D0745FA53}" dt="2023-10-16T12:39:25.990" v="24" actId="1076"/>
          <ac:spMkLst>
            <pc:docMk/>
            <pc:sldMk cId="0" sldId="257"/>
            <ac:spMk id="9" creationId="{72562490-DED8-F973-7D77-0FC697A4639D}"/>
          </ac:spMkLst>
        </pc:spChg>
        <pc:spChg chg="mod">
          <ac:chgData name="Jacob Ralls" userId="1b9703df9098b8d7" providerId="Windows Live" clId="Web-{DD25C9C1-8F15-4D1B-9348-351D0745FA53}" dt="2023-10-16T12:39:26.006" v="25" actId="1076"/>
          <ac:spMkLst>
            <pc:docMk/>
            <pc:sldMk cId="0" sldId="257"/>
            <ac:spMk id="10" creationId="{00A8403B-6673-1981-498A-132D76010B64}"/>
          </ac:spMkLst>
        </pc:spChg>
        <pc:spChg chg="mod">
          <ac:chgData name="Jacob Ralls" userId="1b9703df9098b8d7" providerId="Windows Live" clId="Web-{DD25C9C1-8F15-4D1B-9348-351D0745FA53}" dt="2023-10-16T12:39:26.021" v="26" actId="1076"/>
          <ac:spMkLst>
            <pc:docMk/>
            <pc:sldMk cId="0" sldId="257"/>
            <ac:spMk id="11" creationId="{B9EAFE98-670E-E3CF-E804-21AD72BA261D}"/>
          </ac:spMkLst>
        </pc:spChg>
        <pc:spChg chg="mod">
          <ac:chgData name="Jacob Ralls" userId="1b9703df9098b8d7" providerId="Windows Live" clId="Web-{DD25C9C1-8F15-4D1B-9348-351D0745FA53}" dt="2023-10-16T12:39:26.052" v="29" actId="1076"/>
          <ac:spMkLst>
            <pc:docMk/>
            <pc:sldMk cId="0" sldId="257"/>
            <ac:spMk id="14" creationId="{168FC219-2890-08DE-A84A-C43AF6FE7934}"/>
          </ac:spMkLst>
        </pc:spChg>
        <pc:spChg chg="mod">
          <ac:chgData name="Jacob Ralls" userId="1b9703df9098b8d7" providerId="Windows Live" clId="Web-{DD25C9C1-8F15-4D1B-9348-351D0745FA53}" dt="2023-10-16T12:39:26.052" v="30" actId="1076"/>
          <ac:spMkLst>
            <pc:docMk/>
            <pc:sldMk cId="0" sldId="257"/>
            <ac:spMk id="15" creationId="{D59FBB32-A9CD-4923-F64F-E533EB77E599}"/>
          </ac:spMkLst>
        </pc:spChg>
        <pc:spChg chg="mod">
          <ac:chgData name="Jacob Ralls" userId="1b9703df9098b8d7" providerId="Windows Live" clId="Web-{DD25C9C1-8F15-4D1B-9348-351D0745FA53}" dt="2023-10-16T12:39:26.068" v="31" actId="1076"/>
          <ac:spMkLst>
            <pc:docMk/>
            <pc:sldMk cId="0" sldId="257"/>
            <ac:spMk id="16" creationId="{14970416-C624-0C94-AC08-14CAE7AB53AF}"/>
          </ac:spMkLst>
        </pc:spChg>
        <pc:spChg chg="mod">
          <ac:chgData name="Jacob Ralls" userId="1b9703df9098b8d7" providerId="Windows Live" clId="Web-{DD25C9C1-8F15-4D1B-9348-351D0745FA53}" dt="2023-10-16T12:39:26.084" v="32" actId="1076"/>
          <ac:spMkLst>
            <pc:docMk/>
            <pc:sldMk cId="0" sldId="257"/>
            <ac:spMk id="17" creationId="{F6FEE998-FD99-C2A1-C513-8505F55D70C6}"/>
          </ac:spMkLst>
        </pc:spChg>
        <pc:spChg chg="mod">
          <ac:chgData name="Jacob Ralls" userId="1b9703df9098b8d7" providerId="Windows Live" clId="Web-{DD25C9C1-8F15-4D1B-9348-351D0745FA53}" dt="2023-10-16T12:39:26.084" v="33" actId="1076"/>
          <ac:spMkLst>
            <pc:docMk/>
            <pc:sldMk cId="0" sldId="257"/>
            <ac:spMk id="18" creationId="{B1F4E3FB-67C4-7C28-B462-E60C2BFE5A54}"/>
          </ac:spMkLst>
        </pc:spChg>
        <pc:spChg chg="mod">
          <ac:chgData name="Jacob Ralls" userId="1b9703df9098b8d7" providerId="Windows Live" clId="Web-{DD25C9C1-8F15-4D1B-9348-351D0745FA53}" dt="2023-10-16T12:39:26.099" v="34" actId="1076"/>
          <ac:spMkLst>
            <pc:docMk/>
            <pc:sldMk cId="0" sldId="257"/>
            <ac:spMk id="19" creationId="{983AAE76-C40C-3362-8E4E-DD4E603498DD}"/>
          </ac:spMkLst>
        </pc:spChg>
        <pc:spChg chg="mod">
          <ac:chgData name="Jacob Ralls" userId="1b9703df9098b8d7" providerId="Windows Live" clId="Web-{DD25C9C1-8F15-4D1B-9348-351D0745FA53}" dt="2023-10-16T12:39:26.099" v="35" actId="1076"/>
          <ac:spMkLst>
            <pc:docMk/>
            <pc:sldMk cId="0" sldId="257"/>
            <ac:spMk id="20" creationId="{5FF20CB7-0108-B861-1FEA-BB8E80E37BCC}"/>
          </ac:spMkLst>
        </pc:spChg>
        <pc:spChg chg="mod">
          <ac:chgData name="Jacob Ralls" userId="1b9703df9098b8d7" providerId="Windows Live" clId="Web-{DD25C9C1-8F15-4D1B-9348-351D0745FA53}" dt="2023-10-16T12:39:25.927" v="17" actId="1076"/>
          <ac:spMkLst>
            <pc:docMk/>
            <pc:sldMk cId="0" sldId="257"/>
            <ac:spMk id="21" creationId="{ABEFC068-591E-93D1-031F-F20DB868207E}"/>
          </ac:spMkLst>
        </pc:spChg>
        <pc:spChg chg="add del mod">
          <ac:chgData name="Jacob Ralls" userId="1b9703df9098b8d7" providerId="Windows Live" clId="Web-{DD25C9C1-8F15-4D1B-9348-351D0745FA53}" dt="2023-10-16T12:41:26.698" v="39"/>
          <ac:spMkLst>
            <pc:docMk/>
            <pc:sldMk cId="0" sldId="257"/>
            <ac:spMk id="22" creationId="{5C5D4D27-FEC3-0449-3129-B0EBC9E6B970}"/>
          </ac:spMkLst>
        </pc:spChg>
        <pc:spChg chg="add mod">
          <ac:chgData name="Jacob Ralls" userId="1b9703df9098b8d7" providerId="Windows Live" clId="Web-{DD25C9C1-8F15-4D1B-9348-351D0745FA53}" dt="2023-10-16T12:41:39.511" v="45" actId="1076"/>
          <ac:spMkLst>
            <pc:docMk/>
            <pc:sldMk cId="0" sldId="257"/>
            <ac:spMk id="23" creationId="{756BD340-2622-8E78-AA73-AAA3B6E8112A}"/>
          </ac:spMkLst>
        </pc:spChg>
        <pc:graphicFrameChg chg="del">
          <ac:chgData name="Jacob Ralls" userId="1b9703df9098b8d7" providerId="Windows Live" clId="Web-{DD25C9C1-8F15-4D1B-9348-351D0745FA53}" dt="2023-10-16T12:39:17.396" v="16"/>
          <ac:graphicFrameMkLst>
            <pc:docMk/>
            <pc:sldMk cId="0" sldId="257"/>
            <ac:graphicFrameMk id="7" creationId="{D85CF591-7138-4EEE-94C0-2B83AC1A9EC0}"/>
          </ac:graphicFrameMkLst>
        </pc:graphicFrameChg>
        <pc:picChg chg="mod">
          <ac:chgData name="Jacob Ralls" userId="1b9703df9098b8d7" providerId="Windows Live" clId="Web-{DD25C9C1-8F15-4D1B-9348-351D0745FA53}" dt="2023-10-16T12:39:25.943" v="18" actId="1076"/>
          <ac:picMkLst>
            <pc:docMk/>
            <pc:sldMk cId="0" sldId="257"/>
            <ac:picMk id="2" creationId="{F12D84B7-9531-8B84-264C-D0D7AD78D3AC}"/>
          </ac:picMkLst>
        </pc:picChg>
        <pc:cxnChg chg="mod">
          <ac:chgData name="Jacob Ralls" userId="1b9703df9098b8d7" providerId="Windows Live" clId="Web-{DD25C9C1-8F15-4D1B-9348-351D0745FA53}" dt="2023-10-16T12:39:25.943" v="19" actId="1076"/>
          <ac:cxnSpMkLst>
            <pc:docMk/>
            <pc:sldMk cId="0" sldId="257"/>
            <ac:cxnSpMk id="3" creationId="{91ACC4B6-E27D-42FC-3C42-8324EF927757}"/>
          </ac:cxnSpMkLst>
        </pc:cxnChg>
        <pc:cxnChg chg="mod">
          <ac:chgData name="Jacob Ralls" userId="1b9703df9098b8d7" providerId="Windows Live" clId="Web-{DD25C9C1-8F15-4D1B-9348-351D0745FA53}" dt="2023-10-16T12:39:25.974" v="22" actId="1076"/>
          <ac:cxnSpMkLst>
            <pc:docMk/>
            <pc:sldMk cId="0" sldId="257"/>
            <ac:cxnSpMk id="6" creationId="{DDBDB501-A53B-CB1F-9908-6E93B463BEF8}"/>
          </ac:cxnSpMkLst>
        </pc:cxnChg>
        <pc:cxnChg chg="mod">
          <ac:chgData name="Jacob Ralls" userId="1b9703df9098b8d7" providerId="Windows Live" clId="Web-{DD25C9C1-8F15-4D1B-9348-351D0745FA53}" dt="2023-10-16T12:39:26.021" v="27" actId="1076"/>
          <ac:cxnSpMkLst>
            <pc:docMk/>
            <pc:sldMk cId="0" sldId="257"/>
            <ac:cxnSpMk id="12" creationId="{4B1B3A44-650B-B92F-7625-A5CB351BDD9D}"/>
          </ac:cxnSpMkLst>
        </pc:cxnChg>
        <pc:cxnChg chg="mod">
          <ac:chgData name="Jacob Ralls" userId="1b9703df9098b8d7" providerId="Windows Live" clId="Web-{DD25C9C1-8F15-4D1B-9348-351D0745FA53}" dt="2023-10-16T12:39:26.037" v="28" actId="1076"/>
          <ac:cxnSpMkLst>
            <pc:docMk/>
            <pc:sldMk cId="0" sldId="257"/>
            <ac:cxnSpMk id="13" creationId="{4552AB9F-9D54-EA3A-0B23-FB47009AB36D}"/>
          </ac:cxnSpMkLst>
        </pc:cxnChg>
      </pc:sldChg>
      <pc:sldChg chg="addSp delSp modSp">
        <pc:chgData name="Jacob Ralls" userId="1b9703df9098b8d7" providerId="Windows Live" clId="Web-{DD25C9C1-8F15-4D1B-9348-351D0745FA53}" dt="2023-10-16T11:41:35.841" v="15" actId="14100"/>
        <pc:sldMkLst>
          <pc:docMk/>
          <pc:sldMk cId="0" sldId="262"/>
        </pc:sldMkLst>
        <pc:spChg chg="mod">
          <ac:chgData name="Jacob Ralls" userId="1b9703df9098b8d7" providerId="Windows Live" clId="Web-{DD25C9C1-8F15-4D1B-9348-351D0745FA53}" dt="2023-10-16T11:35:00.170" v="0" actId="20577"/>
          <ac:spMkLst>
            <pc:docMk/>
            <pc:sldMk cId="0" sldId="262"/>
            <ac:spMk id="5123" creationId="{F5EB13FA-2575-451E-8669-75593CD4680B}"/>
          </ac:spMkLst>
        </pc:spChg>
        <pc:graphicFrameChg chg="add del mod modGraphic">
          <ac:chgData name="Jacob Ralls" userId="1b9703df9098b8d7" providerId="Windows Live" clId="Web-{DD25C9C1-8F15-4D1B-9348-351D0745FA53}" dt="2023-10-16T11:35:42.250" v="6"/>
          <ac:graphicFrameMkLst>
            <pc:docMk/>
            <pc:sldMk cId="0" sldId="262"/>
            <ac:graphicFrameMk id="3" creationId="{ECAD57E5-78A4-81FA-A73C-4A915C4ACC4F}"/>
          </ac:graphicFrameMkLst>
        </pc:graphicFrameChg>
        <pc:picChg chg="add mod">
          <ac:chgData name="Jacob Ralls" userId="1b9703df9098b8d7" providerId="Windows Live" clId="Web-{DD25C9C1-8F15-4D1B-9348-351D0745FA53}" dt="2023-10-16T11:41:35.841" v="15" actId="14100"/>
          <ac:picMkLst>
            <pc:docMk/>
            <pc:sldMk cId="0" sldId="262"/>
            <ac:picMk id="4" creationId="{A90EEF29-BB0D-321E-CEBE-3A13A6A0205F}"/>
          </ac:picMkLst>
        </pc:picChg>
      </pc:sldChg>
    </pc:docChg>
  </pc:docChgLst>
  <pc:docChgLst>
    <pc:chgData name="Jacob Ralls" userId="1b9703df9098b8d7" providerId="Windows Live" clId="Web-{C8F2ACDE-749E-4941-A52B-F7FEC07FCF03}"/>
    <pc:docChg chg="modSld sldOrd">
      <pc:chgData name="Jacob Ralls" userId="1b9703df9098b8d7" providerId="Windows Live" clId="Web-{C8F2ACDE-749E-4941-A52B-F7FEC07FCF03}" dt="2023-10-16T11:22:03.094" v="532" actId="14100"/>
      <pc:docMkLst>
        <pc:docMk/>
      </pc:docMkLst>
      <pc:sldChg chg="addSp delSp modSp ord">
        <pc:chgData name="Jacob Ralls" userId="1b9703df9098b8d7" providerId="Windows Live" clId="Web-{C8F2ACDE-749E-4941-A52B-F7FEC07FCF03}" dt="2023-10-16T11:22:03.094" v="532" actId="14100"/>
        <pc:sldMkLst>
          <pc:docMk/>
          <pc:sldMk cId="0" sldId="258"/>
        </pc:sldMkLst>
        <pc:spChg chg="mod">
          <ac:chgData name="Jacob Ralls" userId="1b9703df9098b8d7" providerId="Windows Live" clId="Web-{C8F2ACDE-749E-4941-A52B-F7FEC07FCF03}" dt="2023-10-16T10:42:40.283" v="82" actId="20577"/>
          <ac:spMkLst>
            <pc:docMk/>
            <pc:sldMk cId="0" sldId="258"/>
            <ac:spMk id="7170" creationId="{29F75F50-9703-450F-8676-8A702C9885D6}"/>
          </ac:spMkLst>
        </pc:spChg>
        <pc:spChg chg="del mod">
          <ac:chgData name="Jacob Ralls" userId="1b9703df9098b8d7" providerId="Windows Live" clId="Web-{C8F2ACDE-749E-4941-A52B-F7FEC07FCF03}" dt="2023-10-16T11:10:21.088" v="492"/>
          <ac:spMkLst>
            <pc:docMk/>
            <pc:sldMk cId="0" sldId="258"/>
            <ac:spMk id="7185" creationId="{CE1CBFF6-FE70-4B51-973B-C68D3B2BC311}"/>
          </ac:spMkLst>
        </pc:spChg>
        <pc:graphicFrameChg chg="mod modGraphic">
          <ac:chgData name="Jacob Ralls" userId="1b9703df9098b8d7" providerId="Windows Live" clId="Web-{C8F2ACDE-749E-4941-A52B-F7FEC07FCF03}" dt="2023-10-16T11:12:59.080" v="506"/>
          <ac:graphicFrameMkLst>
            <pc:docMk/>
            <pc:sldMk cId="0" sldId="258"/>
            <ac:graphicFrameMk id="10" creationId="{1BC62DFC-5CD7-478B-ABED-7C6B18AE96D7}"/>
          </ac:graphicFrameMkLst>
        </pc:graphicFrameChg>
        <pc:picChg chg="add del mod">
          <ac:chgData name="Jacob Ralls" userId="1b9703df9098b8d7" providerId="Windows Live" clId="Web-{C8F2ACDE-749E-4941-A52B-F7FEC07FCF03}" dt="2023-10-16T11:03:00.777" v="486"/>
          <ac:picMkLst>
            <pc:docMk/>
            <pc:sldMk cId="0" sldId="258"/>
            <ac:picMk id="2" creationId="{DBA7D460-F5F3-A7EC-CFD0-96544B3F0B7A}"/>
          </ac:picMkLst>
        </pc:picChg>
        <pc:picChg chg="add del mod">
          <ac:chgData name="Jacob Ralls" userId="1b9703df9098b8d7" providerId="Windows Live" clId="Web-{C8F2ACDE-749E-4941-A52B-F7FEC07FCF03}" dt="2023-10-16T11:03:01.808" v="487"/>
          <ac:picMkLst>
            <pc:docMk/>
            <pc:sldMk cId="0" sldId="258"/>
            <ac:picMk id="3" creationId="{D9944BCE-EA7E-E098-3BB0-843CE3FA0C00}"/>
          </ac:picMkLst>
        </pc:picChg>
        <pc:picChg chg="add mod">
          <ac:chgData name="Jacob Ralls" userId="1b9703df9098b8d7" providerId="Windows Live" clId="Web-{C8F2ACDE-749E-4941-A52B-F7FEC07FCF03}" dt="2023-10-16T11:18:45.429" v="527" actId="1076"/>
          <ac:picMkLst>
            <pc:docMk/>
            <pc:sldMk cId="0" sldId="258"/>
            <ac:picMk id="4" creationId="{79C02AF2-098C-A4A2-4625-0A28D432B2C2}"/>
          </ac:picMkLst>
        </pc:picChg>
        <pc:picChg chg="add mod">
          <ac:chgData name="Jacob Ralls" userId="1b9703df9098b8d7" providerId="Windows Live" clId="Web-{C8F2ACDE-749E-4941-A52B-F7FEC07FCF03}" dt="2023-10-16T11:18:47.819" v="528" actId="1076"/>
          <ac:picMkLst>
            <pc:docMk/>
            <pc:sldMk cId="0" sldId="258"/>
            <ac:picMk id="5" creationId="{FAC23F8B-A26D-7554-3F38-6DAB24C1D543}"/>
          </ac:picMkLst>
        </pc:picChg>
        <pc:picChg chg="add mod">
          <ac:chgData name="Jacob Ralls" userId="1b9703df9098b8d7" providerId="Windows Live" clId="Web-{C8F2ACDE-749E-4941-A52B-F7FEC07FCF03}" dt="2023-10-16T11:17:55.583" v="521" actId="1076"/>
          <ac:picMkLst>
            <pc:docMk/>
            <pc:sldMk cId="0" sldId="258"/>
            <ac:picMk id="6" creationId="{2086EAF9-2D6C-EEB8-C096-1B7AB76DD8C8}"/>
          </ac:picMkLst>
        </pc:picChg>
        <pc:picChg chg="add mod">
          <ac:chgData name="Jacob Ralls" userId="1b9703df9098b8d7" providerId="Windows Live" clId="Web-{C8F2ACDE-749E-4941-A52B-F7FEC07FCF03}" dt="2023-10-16T11:18:22.646" v="525" actId="1076"/>
          <ac:picMkLst>
            <pc:docMk/>
            <pc:sldMk cId="0" sldId="258"/>
            <ac:picMk id="7" creationId="{20AD9AD2-A739-C7F4-C1BC-9C16E7C6EEA3}"/>
          </ac:picMkLst>
        </pc:picChg>
        <pc:picChg chg="add mod">
          <ac:chgData name="Jacob Ralls" userId="1b9703df9098b8d7" providerId="Windows Live" clId="Web-{C8F2ACDE-749E-4941-A52B-F7FEC07FCF03}" dt="2023-10-16T11:22:03.094" v="532" actId="14100"/>
          <ac:picMkLst>
            <pc:docMk/>
            <pc:sldMk cId="0" sldId="258"/>
            <ac:picMk id="8" creationId="{916C9C22-A35C-EB3C-0CF3-EE0D94DE8C33}"/>
          </ac:picMkLst>
        </pc:picChg>
      </pc:sldChg>
    </pc:docChg>
  </pc:docChgLst>
  <pc:docChgLst>
    <pc:chgData name="Jacob Ralls" userId="1b9703df9098b8d7" providerId="Windows Live" clId="Web-{EDBF45C3-4204-4734-A12D-6F215525E8FA}"/>
    <pc:docChg chg="modSld">
      <pc:chgData name="Jacob Ralls" userId="1b9703df9098b8d7" providerId="Windows Live" clId="Web-{EDBF45C3-4204-4734-A12D-6F215525E8FA}" dt="2023-10-16T05:39:55.275" v="84" actId="1076"/>
      <pc:docMkLst>
        <pc:docMk/>
      </pc:docMkLst>
      <pc:sldChg chg="addSp delSp modSp">
        <pc:chgData name="Jacob Ralls" userId="1b9703df9098b8d7" providerId="Windows Live" clId="Web-{EDBF45C3-4204-4734-A12D-6F215525E8FA}" dt="2023-10-16T05:39:55.275" v="84" actId="1076"/>
        <pc:sldMkLst>
          <pc:docMk/>
          <pc:sldMk cId="0" sldId="257"/>
        </pc:sldMkLst>
        <pc:spChg chg="add mod">
          <ac:chgData name="Jacob Ralls" userId="1b9703df9098b8d7" providerId="Windows Live" clId="Web-{EDBF45C3-4204-4734-A12D-6F215525E8FA}" dt="2023-10-16T05:39:55.088" v="69" actId="1076"/>
          <ac:spMkLst>
            <pc:docMk/>
            <pc:sldMk cId="0" sldId="257"/>
            <ac:spMk id="4" creationId="{FD787A29-8B67-2490-2F91-5AD877024A3E}"/>
          </ac:spMkLst>
        </pc:spChg>
        <pc:spChg chg="add mod">
          <ac:chgData name="Jacob Ralls" userId="1b9703df9098b8d7" providerId="Windows Live" clId="Web-{EDBF45C3-4204-4734-A12D-6F215525E8FA}" dt="2023-10-16T05:39:55.103" v="70" actId="1076"/>
          <ac:spMkLst>
            <pc:docMk/>
            <pc:sldMk cId="0" sldId="257"/>
            <ac:spMk id="5" creationId="{7173F41B-4448-60C4-7004-08E9B3AA63F2}"/>
          </ac:spMkLst>
        </pc:spChg>
        <pc:spChg chg="add mod">
          <ac:chgData name="Jacob Ralls" userId="1b9703df9098b8d7" providerId="Windows Live" clId="Web-{EDBF45C3-4204-4734-A12D-6F215525E8FA}" dt="2023-10-16T05:39:55.135" v="72" actId="1076"/>
          <ac:spMkLst>
            <pc:docMk/>
            <pc:sldMk cId="0" sldId="257"/>
            <ac:spMk id="8" creationId="{E473552A-CB4B-0951-5416-4EC3C387250E}"/>
          </ac:spMkLst>
        </pc:spChg>
        <pc:spChg chg="add mod">
          <ac:chgData name="Jacob Ralls" userId="1b9703df9098b8d7" providerId="Windows Live" clId="Web-{EDBF45C3-4204-4734-A12D-6F215525E8FA}" dt="2023-10-16T05:39:55.135" v="73" actId="1076"/>
          <ac:spMkLst>
            <pc:docMk/>
            <pc:sldMk cId="0" sldId="257"/>
            <ac:spMk id="9" creationId="{72562490-DED8-F973-7D77-0FC697A4639D}"/>
          </ac:spMkLst>
        </pc:spChg>
        <pc:spChg chg="add mod">
          <ac:chgData name="Jacob Ralls" userId="1b9703df9098b8d7" providerId="Windows Live" clId="Web-{EDBF45C3-4204-4734-A12D-6F215525E8FA}" dt="2023-10-16T05:39:55.150" v="74" actId="1076"/>
          <ac:spMkLst>
            <pc:docMk/>
            <pc:sldMk cId="0" sldId="257"/>
            <ac:spMk id="10" creationId="{00A8403B-6673-1981-498A-132D76010B64}"/>
          </ac:spMkLst>
        </pc:spChg>
        <pc:spChg chg="add mod">
          <ac:chgData name="Jacob Ralls" userId="1b9703df9098b8d7" providerId="Windows Live" clId="Web-{EDBF45C3-4204-4734-A12D-6F215525E8FA}" dt="2023-10-16T05:39:55.166" v="75" actId="1076"/>
          <ac:spMkLst>
            <pc:docMk/>
            <pc:sldMk cId="0" sldId="257"/>
            <ac:spMk id="11" creationId="{B9EAFE98-670E-E3CF-E804-21AD72BA261D}"/>
          </ac:spMkLst>
        </pc:spChg>
        <pc:spChg chg="add mod">
          <ac:chgData name="Jacob Ralls" userId="1b9703df9098b8d7" providerId="Windows Live" clId="Web-{EDBF45C3-4204-4734-A12D-6F215525E8FA}" dt="2023-10-16T05:39:55.197" v="78" actId="1076"/>
          <ac:spMkLst>
            <pc:docMk/>
            <pc:sldMk cId="0" sldId="257"/>
            <ac:spMk id="14" creationId="{168FC219-2890-08DE-A84A-C43AF6FE7934}"/>
          </ac:spMkLst>
        </pc:spChg>
        <pc:spChg chg="add mod">
          <ac:chgData name="Jacob Ralls" userId="1b9703df9098b8d7" providerId="Windows Live" clId="Web-{EDBF45C3-4204-4734-A12D-6F215525E8FA}" dt="2023-10-16T05:39:55.213" v="79" actId="1076"/>
          <ac:spMkLst>
            <pc:docMk/>
            <pc:sldMk cId="0" sldId="257"/>
            <ac:spMk id="15" creationId="{D59FBB32-A9CD-4923-F64F-E533EB77E599}"/>
          </ac:spMkLst>
        </pc:spChg>
        <pc:spChg chg="add mod">
          <ac:chgData name="Jacob Ralls" userId="1b9703df9098b8d7" providerId="Windows Live" clId="Web-{EDBF45C3-4204-4734-A12D-6F215525E8FA}" dt="2023-10-16T05:39:55.228" v="80" actId="1076"/>
          <ac:spMkLst>
            <pc:docMk/>
            <pc:sldMk cId="0" sldId="257"/>
            <ac:spMk id="16" creationId="{14970416-C624-0C94-AC08-14CAE7AB53AF}"/>
          </ac:spMkLst>
        </pc:spChg>
        <pc:spChg chg="add mod">
          <ac:chgData name="Jacob Ralls" userId="1b9703df9098b8d7" providerId="Windows Live" clId="Web-{EDBF45C3-4204-4734-A12D-6F215525E8FA}" dt="2023-10-16T05:39:55.228" v="81" actId="1076"/>
          <ac:spMkLst>
            <pc:docMk/>
            <pc:sldMk cId="0" sldId="257"/>
            <ac:spMk id="17" creationId="{F6FEE998-FD99-C2A1-C513-8505F55D70C6}"/>
          </ac:spMkLst>
        </pc:spChg>
        <pc:spChg chg="add mod">
          <ac:chgData name="Jacob Ralls" userId="1b9703df9098b8d7" providerId="Windows Live" clId="Web-{EDBF45C3-4204-4734-A12D-6F215525E8FA}" dt="2023-10-16T05:39:55.244" v="82" actId="1076"/>
          <ac:spMkLst>
            <pc:docMk/>
            <pc:sldMk cId="0" sldId="257"/>
            <ac:spMk id="18" creationId="{B1F4E3FB-67C4-7C28-B462-E60C2BFE5A54}"/>
          </ac:spMkLst>
        </pc:spChg>
        <pc:spChg chg="add mod">
          <ac:chgData name="Jacob Ralls" userId="1b9703df9098b8d7" providerId="Windows Live" clId="Web-{EDBF45C3-4204-4734-A12D-6F215525E8FA}" dt="2023-10-16T05:39:55.260" v="83" actId="1076"/>
          <ac:spMkLst>
            <pc:docMk/>
            <pc:sldMk cId="0" sldId="257"/>
            <ac:spMk id="19" creationId="{983AAE76-C40C-3362-8E4E-DD4E603498DD}"/>
          </ac:spMkLst>
        </pc:spChg>
        <pc:spChg chg="add mod">
          <ac:chgData name="Jacob Ralls" userId="1b9703df9098b8d7" providerId="Windows Live" clId="Web-{EDBF45C3-4204-4734-A12D-6F215525E8FA}" dt="2023-10-16T05:39:55.275" v="84" actId="1076"/>
          <ac:spMkLst>
            <pc:docMk/>
            <pc:sldMk cId="0" sldId="257"/>
            <ac:spMk id="20" creationId="{5FF20CB7-0108-B861-1FEA-BB8E80E37BCC}"/>
          </ac:spMkLst>
        </pc:spChg>
        <pc:spChg chg="add mod ord">
          <ac:chgData name="Jacob Ralls" userId="1b9703df9098b8d7" providerId="Windows Live" clId="Web-{EDBF45C3-4204-4734-A12D-6F215525E8FA}" dt="2023-10-16T05:39:55.056" v="66" actId="1076"/>
          <ac:spMkLst>
            <pc:docMk/>
            <pc:sldMk cId="0" sldId="257"/>
            <ac:spMk id="21" creationId="{ABEFC068-591E-93D1-031F-F20DB868207E}"/>
          </ac:spMkLst>
        </pc:spChg>
        <pc:spChg chg="mod">
          <ac:chgData name="Jacob Ralls" userId="1b9703df9098b8d7" providerId="Windows Live" clId="Web-{EDBF45C3-4204-4734-A12D-6F215525E8FA}" dt="2023-10-16T05:37:41.646" v="20" actId="20577"/>
          <ac:spMkLst>
            <pc:docMk/>
            <pc:sldMk cId="0" sldId="257"/>
            <ac:spMk id="3092" creationId="{1FE7A4B3-33D9-47A3-BFA5-02AA964C0509}"/>
          </ac:spMkLst>
        </pc:spChg>
        <pc:spChg chg="del">
          <ac:chgData name="Jacob Ralls" userId="1b9703df9098b8d7" providerId="Windows Live" clId="Web-{EDBF45C3-4204-4734-A12D-6F215525E8FA}" dt="2023-10-16T05:39:43.931" v="65"/>
          <ac:spMkLst>
            <pc:docMk/>
            <pc:sldMk cId="0" sldId="257"/>
            <ac:spMk id="3093" creationId="{4DE3EC7E-F9D9-4709-B930-7E19878BC1DB}"/>
          </ac:spMkLst>
        </pc:spChg>
        <pc:picChg chg="add mod">
          <ac:chgData name="Jacob Ralls" userId="1b9703df9098b8d7" providerId="Windows Live" clId="Web-{EDBF45C3-4204-4734-A12D-6F215525E8FA}" dt="2023-10-16T05:39:55.072" v="67" actId="1076"/>
          <ac:picMkLst>
            <pc:docMk/>
            <pc:sldMk cId="0" sldId="257"/>
            <ac:picMk id="2" creationId="{F12D84B7-9531-8B84-264C-D0D7AD78D3AC}"/>
          </ac:picMkLst>
        </pc:picChg>
        <pc:cxnChg chg="add mod">
          <ac:chgData name="Jacob Ralls" userId="1b9703df9098b8d7" providerId="Windows Live" clId="Web-{EDBF45C3-4204-4734-A12D-6F215525E8FA}" dt="2023-10-16T05:39:55.088" v="68" actId="1076"/>
          <ac:cxnSpMkLst>
            <pc:docMk/>
            <pc:sldMk cId="0" sldId="257"/>
            <ac:cxnSpMk id="3" creationId="{91ACC4B6-E27D-42FC-3C42-8324EF927757}"/>
          </ac:cxnSpMkLst>
        </pc:cxnChg>
        <pc:cxnChg chg="add mod">
          <ac:chgData name="Jacob Ralls" userId="1b9703df9098b8d7" providerId="Windows Live" clId="Web-{EDBF45C3-4204-4734-A12D-6F215525E8FA}" dt="2023-10-16T05:39:55.119" v="71" actId="1076"/>
          <ac:cxnSpMkLst>
            <pc:docMk/>
            <pc:sldMk cId="0" sldId="257"/>
            <ac:cxnSpMk id="6" creationId="{DDBDB501-A53B-CB1F-9908-6E93B463BEF8}"/>
          </ac:cxnSpMkLst>
        </pc:cxnChg>
        <pc:cxnChg chg="add mod">
          <ac:chgData name="Jacob Ralls" userId="1b9703df9098b8d7" providerId="Windows Live" clId="Web-{EDBF45C3-4204-4734-A12D-6F215525E8FA}" dt="2023-10-16T05:39:55.181" v="76" actId="1076"/>
          <ac:cxnSpMkLst>
            <pc:docMk/>
            <pc:sldMk cId="0" sldId="257"/>
            <ac:cxnSpMk id="12" creationId="{4B1B3A44-650B-B92F-7625-A5CB351BDD9D}"/>
          </ac:cxnSpMkLst>
        </pc:cxnChg>
        <pc:cxnChg chg="add mod">
          <ac:chgData name="Jacob Ralls" userId="1b9703df9098b8d7" providerId="Windows Live" clId="Web-{EDBF45C3-4204-4734-A12D-6F215525E8FA}" dt="2023-10-16T05:39:55.181" v="77" actId="1076"/>
          <ac:cxnSpMkLst>
            <pc:docMk/>
            <pc:sldMk cId="0" sldId="257"/>
            <ac:cxnSpMk id="13" creationId="{4552AB9F-9D54-EA3A-0B23-FB47009AB36D}"/>
          </ac:cxnSpMkLst>
        </pc:cxnChg>
      </pc:sldChg>
      <pc:sldChg chg="modSp">
        <pc:chgData name="Jacob Ralls" userId="1b9703df9098b8d7" providerId="Windows Live" clId="Web-{EDBF45C3-4204-4734-A12D-6F215525E8FA}" dt="2023-10-16T05:37:45.646" v="21" actId="20577"/>
        <pc:sldMkLst>
          <pc:docMk/>
          <pc:sldMk cId="0" sldId="262"/>
        </pc:sldMkLst>
        <pc:spChg chg="mod">
          <ac:chgData name="Jacob Ralls" userId="1b9703df9098b8d7" providerId="Windows Live" clId="Web-{EDBF45C3-4204-4734-A12D-6F215525E8FA}" dt="2023-10-16T05:37:45.646" v="21" actId="20577"/>
          <ac:spMkLst>
            <pc:docMk/>
            <pc:sldMk cId="0" sldId="262"/>
            <ac:spMk id="5122" creationId="{DD1F87F5-0502-45C1-9226-A84CA5C09C0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47F348-A26F-4A2B-8E3F-6F8F737C257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cs typeface="Arial" charset="0"/>
              </a:defRPr>
            </a:lvl1pPr>
          </a:lstStyle>
          <a:p>
            <a:pPr>
              <a:defRPr/>
            </a:pPr>
            <a:endParaRPr lang="en-US"/>
          </a:p>
        </p:txBody>
      </p:sp>
      <p:sp>
        <p:nvSpPr>
          <p:cNvPr id="3" name="Date Placeholder 2">
            <a:extLst>
              <a:ext uri="{FF2B5EF4-FFF2-40B4-BE49-F238E27FC236}">
                <a16:creationId xmlns:a16="http://schemas.microsoft.com/office/drawing/2014/main" id="{9150A948-0359-423B-A295-8A6B3186143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cs typeface="Arial" charset="0"/>
              </a:defRPr>
            </a:lvl1pPr>
          </a:lstStyle>
          <a:p>
            <a:pPr>
              <a:defRPr/>
            </a:pPr>
            <a:fld id="{8A4D03E5-6F16-4913-A2A0-932B80C0D5F4}" type="datetimeFigureOut">
              <a:rPr lang="en-US"/>
              <a:pPr>
                <a:defRPr/>
              </a:pPr>
              <a:t>10/16/2023</a:t>
            </a:fld>
            <a:endParaRPr lang="en-US"/>
          </a:p>
        </p:txBody>
      </p:sp>
      <p:sp>
        <p:nvSpPr>
          <p:cNvPr id="4" name="Slide Image Placeholder 3">
            <a:extLst>
              <a:ext uri="{FF2B5EF4-FFF2-40B4-BE49-F238E27FC236}">
                <a16:creationId xmlns:a16="http://schemas.microsoft.com/office/drawing/2014/main" id="{C9AF52CA-D059-487B-B3DC-0E1A2A55AC2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042FA5C-4841-4951-85BC-8739322772E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A6D1ACF-F7BB-46F4-94F5-15E3D040B420}"/>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490FB96C-E7D1-4E37-B515-6CE231CA17A5}"/>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621605B-B215-4092-8EB2-5F8370120D8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2F687724-6393-48DC-B0B6-BDA692309C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4D70F3EC-F5BA-496B-8016-D0C7EF2A15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00" name="Slide Number Placeholder 3">
            <a:extLst>
              <a:ext uri="{FF2B5EF4-FFF2-40B4-BE49-F238E27FC236}">
                <a16:creationId xmlns:a16="http://schemas.microsoft.com/office/drawing/2014/main" id="{97814171-7BD2-48CF-9745-370D15A079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27DBCC6-11D1-4B1E-AE9E-36B87FD0064B}" type="slidenum">
              <a:rPr lang="en-US" altLang="en-US" smtClean="0"/>
              <a:pPr>
                <a:spcBef>
                  <a:spcPct val="0"/>
                </a:spcBef>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54DCD6B6-ADD3-4316-B6D6-4461EA5FDD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BCDEF41B-8452-419A-9868-D79373416C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8" name="Slide Number Placeholder 3">
            <a:extLst>
              <a:ext uri="{FF2B5EF4-FFF2-40B4-BE49-F238E27FC236}">
                <a16:creationId xmlns:a16="http://schemas.microsoft.com/office/drawing/2014/main" id="{4DDD5559-565A-4376-B156-1ABE725619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8F01F0-E89E-4693-A59C-B1755915752D}" type="slidenum">
              <a:rPr lang="en-US" altLang="en-US" smtClean="0"/>
              <a:pPr>
                <a:spcBef>
                  <a:spcPct val="0"/>
                </a:spcBef>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9F41A0A4-D9DF-4949-AF25-00A2A6D0E0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8B6B6F74-0E23-4D1E-8251-92BD38066F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244" name="Slide Number Placeholder 3">
            <a:extLst>
              <a:ext uri="{FF2B5EF4-FFF2-40B4-BE49-F238E27FC236}">
                <a16:creationId xmlns:a16="http://schemas.microsoft.com/office/drawing/2014/main" id="{2EFF54E9-B986-4C91-AAC0-813599D7B9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CF8F5FE-93C3-4557-A990-79E99DA925D8}" type="slidenum">
              <a:rPr lang="en-US" altLang="en-US" smtClean="0"/>
              <a:pPr>
                <a:spcBef>
                  <a:spcPct val="0"/>
                </a:spcBef>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9E7E347-BF35-4F52-BD21-68A6A0B4CD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FADD7D03-0181-4C2C-A2A7-EF2371B076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6" name="Slide Number Placeholder 3">
            <a:extLst>
              <a:ext uri="{FF2B5EF4-FFF2-40B4-BE49-F238E27FC236}">
                <a16:creationId xmlns:a16="http://schemas.microsoft.com/office/drawing/2014/main" id="{C769EB63-B13A-4E59-9826-FAE0DB8283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6AF0D1-129D-40C7-93F8-22A900ACB001}" type="slidenum">
              <a:rPr lang="en-US" altLang="en-US" smtClean="0"/>
              <a:pPr>
                <a:spcBef>
                  <a:spcPct val="0"/>
                </a:spcBef>
              </a:pPr>
              <a:t>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FEDFB18-E139-424C-849E-4CE34724F3C6}"/>
              </a:ext>
            </a:extLst>
          </p:cNvPr>
          <p:cNvSpPr>
            <a:spLocks noGrp="1"/>
          </p:cNvSpPr>
          <p:nvPr>
            <p:ph type="dt" sz="half" idx="10"/>
          </p:nvPr>
        </p:nvSpPr>
        <p:spPr/>
        <p:txBody>
          <a:bodyPr/>
          <a:lstStyle>
            <a:lvl1pPr>
              <a:defRPr/>
            </a:lvl1pPr>
          </a:lstStyle>
          <a:p>
            <a:pPr>
              <a:defRPr/>
            </a:pPr>
            <a:fld id="{ABE2D5BB-78CE-4562-A105-7B13EC2D7FA8}" type="datetimeFigureOut">
              <a:rPr lang="en-US"/>
              <a:pPr>
                <a:defRPr/>
              </a:pPr>
              <a:t>10/16/2023</a:t>
            </a:fld>
            <a:endParaRPr lang="en-US"/>
          </a:p>
        </p:txBody>
      </p:sp>
      <p:sp>
        <p:nvSpPr>
          <p:cNvPr id="5" name="Footer Placeholder 4">
            <a:extLst>
              <a:ext uri="{FF2B5EF4-FFF2-40B4-BE49-F238E27FC236}">
                <a16:creationId xmlns:a16="http://schemas.microsoft.com/office/drawing/2014/main" id="{9A43FF04-A69C-432A-BC80-85094BDB93F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FD59DBA-1787-4EC7-8C95-B38E563DE959}"/>
              </a:ext>
            </a:extLst>
          </p:cNvPr>
          <p:cNvSpPr>
            <a:spLocks noGrp="1"/>
          </p:cNvSpPr>
          <p:nvPr>
            <p:ph type="sldNum" sz="quarter" idx="12"/>
          </p:nvPr>
        </p:nvSpPr>
        <p:spPr/>
        <p:txBody>
          <a:bodyPr/>
          <a:lstStyle>
            <a:lvl1pPr>
              <a:defRPr/>
            </a:lvl1pPr>
          </a:lstStyle>
          <a:p>
            <a:pPr>
              <a:defRPr/>
            </a:pPr>
            <a:fld id="{0AAE8315-52C7-4A45-A868-64F18E7245B1}" type="slidenum">
              <a:rPr lang="en-US" altLang="en-US"/>
              <a:pPr>
                <a:defRPr/>
              </a:pPr>
              <a:t>‹#›</a:t>
            </a:fld>
            <a:endParaRPr lang="en-US" altLang="en-US"/>
          </a:p>
        </p:txBody>
      </p:sp>
    </p:spTree>
    <p:extLst>
      <p:ext uri="{BB962C8B-B14F-4D97-AF65-F5344CB8AC3E}">
        <p14:creationId xmlns:p14="http://schemas.microsoft.com/office/powerpoint/2010/main" val="379969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FEE7C-D016-4CF6-8BED-7261239977C1}"/>
              </a:ext>
            </a:extLst>
          </p:cNvPr>
          <p:cNvSpPr>
            <a:spLocks noGrp="1"/>
          </p:cNvSpPr>
          <p:nvPr>
            <p:ph type="dt" sz="half" idx="10"/>
          </p:nvPr>
        </p:nvSpPr>
        <p:spPr/>
        <p:txBody>
          <a:bodyPr/>
          <a:lstStyle>
            <a:lvl1pPr>
              <a:defRPr/>
            </a:lvl1pPr>
          </a:lstStyle>
          <a:p>
            <a:pPr>
              <a:defRPr/>
            </a:pPr>
            <a:fld id="{AD2C7D19-0855-47D6-8312-1E89E257CBD1}" type="datetimeFigureOut">
              <a:rPr lang="en-US"/>
              <a:pPr>
                <a:defRPr/>
              </a:pPr>
              <a:t>10/16/2023</a:t>
            </a:fld>
            <a:endParaRPr lang="en-US"/>
          </a:p>
        </p:txBody>
      </p:sp>
      <p:sp>
        <p:nvSpPr>
          <p:cNvPr id="5" name="Footer Placeholder 4">
            <a:extLst>
              <a:ext uri="{FF2B5EF4-FFF2-40B4-BE49-F238E27FC236}">
                <a16:creationId xmlns:a16="http://schemas.microsoft.com/office/drawing/2014/main" id="{D8B0BDD5-12D6-4BA5-88A6-23B46E0A81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AA1020A-55E6-49FF-B7B6-BF9756C1BC27}"/>
              </a:ext>
            </a:extLst>
          </p:cNvPr>
          <p:cNvSpPr>
            <a:spLocks noGrp="1"/>
          </p:cNvSpPr>
          <p:nvPr>
            <p:ph type="sldNum" sz="quarter" idx="12"/>
          </p:nvPr>
        </p:nvSpPr>
        <p:spPr/>
        <p:txBody>
          <a:bodyPr/>
          <a:lstStyle>
            <a:lvl1pPr>
              <a:defRPr/>
            </a:lvl1pPr>
          </a:lstStyle>
          <a:p>
            <a:pPr>
              <a:defRPr/>
            </a:pPr>
            <a:fld id="{1448E7B8-F568-4457-BDEC-AF1DAFB0BC38}" type="slidenum">
              <a:rPr lang="en-US" altLang="en-US"/>
              <a:pPr>
                <a:defRPr/>
              </a:pPr>
              <a:t>‹#›</a:t>
            </a:fld>
            <a:endParaRPr lang="en-US" altLang="en-US"/>
          </a:p>
        </p:txBody>
      </p:sp>
    </p:spTree>
    <p:extLst>
      <p:ext uri="{BB962C8B-B14F-4D97-AF65-F5344CB8AC3E}">
        <p14:creationId xmlns:p14="http://schemas.microsoft.com/office/powerpoint/2010/main" val="3459381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AB657-AD57-4B78-9DB7-9C89834DD463}"/>
              </a:ext>
            </a:extLst>
          </p:cNvPr>
          <p:cNvSpPr>
            <a:spLocks noGrp="1"/>
          </p:cNvSpPr>
          <p:nvPr>
            <p:ph type="dt" sz="half" idx="10"/>
          </p:nvPr>
        </p:nvSpPr>
        <p:spPr/>
        <p:txBody>
          <a:bodyPr/>
          <a:lstStyle>
            <a:lvl1pPr>
              <a:defRPr/>
            </a:lvl1pPr>
          </a:lstStyle>
          <a:p>
            <a:pPr>
              <a:defRPr/>
            </a:pPr>
            <a:fld id="{46603979-6328-45FB-92B3-84475ABC58F6}" type="datetimeFigureOut">
              <a:rPr lang="en-US"/>
              <a:pPr>
                <a:defRPr/>
              </a:pPr>
              <a:t>10/16/2023</a:t>
            </a:fld>
            <a:endParaRPr lang="en-US"/>
          </a:p>
        </p:txBody>
      </p:sp>
      <p:sp>
        <p:nvSpPr>
          <p:cNvPr id="5" name="Footer Placeholder 4">
            <a:extLst>
              <a:ext uri="{FF2B5EF4-FFF2-40B4-BE49-F238E27FC236}">
                <a16:creationId xmlns:a16="http://schemas.microsoft.com/office/drawing/2014/main" id="{53CEA7DC-9954-49CF-9804-0C9D851E730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E9357D4-5FE6-4DB4-8020-ED641D3E3F2E}"/>
              </a:ext>
            </a:extLst>
          </p:cNvPr>
          <p:cNvSpPr>
            <a:spLocks noGrp="1"/>
          </p:cNvSpPr>
          <p:nvPr>
            <p:ph type="sldNum" sz="quarter" idx="12"/>
          </p:nvPr>
        </p:nvSpPr>
        <p:spPr/>
        <p:txBody>
          <a:bodyPr/>
          <a:lstStyle>
            <a:lvl1pPr>
              <a:defRPr/>
            </a:lvl1pPr>
          </a:lstStyle>
          <a:p>
            <a:pPr>
              <a:defRPr/>
            </a:pPr>
            <a:fld id="{CCE81D32-AD36-485B-8FE2-D1911198A06A}" type="slidenum">
              <a:rPr lang="en-US" altLang="en-US"/>
              <a:pPr>
                <a:defRPr/>
              </a:pPr>
              <a:t>‹#›</a:t>
            </a:fld>
            <a:endParaRPr lang="en-US" altLang="en-US"/>
          </a:p>
        </p:txBody>
      </p:sp>
    </p:spTree>
    <p:extLst>
      <p:ext uri="{BB962C8B-B14F-4D97-AF65-F5344CB8AC3E}">
        <p14:creationId xmlns:p14="http://schemas.microsoft.com/office/powerpoint/2010/main" val="3673832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03EF96-EA1F-4CE3-96A0-CC32BD246C8F}"/>
              </a:ext>
            </a:extLst>
          </p:cNvPr>
          <p:cNvSpPr>
            <a:spLocks noGrp="1"/>
          </p:cNvSpPr>
          <p:nvPr>
            <p:ph type="dt" sz="half" idx="10"/>
          </p:nvPr>
        </p:nvSpPr>
        <p:spPr/>
        <p:txBody>
          <a:bodyPr/>
          <a:lstStyle>
            <a:lvl1pPr>
              <a:defRPr/>
            </a:lvl1pPr>
          </a:lstStyle>
          <a:p>
            <a:pPr>
              <a:defRPr/>
            </a:pPr>
            <a:fld id="{6A7E2E1A-D469-45F2-82BD-836CA913CC3A}" type="datetimeFigureOut">
              <a:rPr lang="en-US"/>
              <a:pPr>
                <a:defRPr/>
              </a:pPr>
              <a:t>10/16/2023</a:t>
            </a:fld>
            <a:endParaRPr lang="en-US"/>
          </a:p>
        </p:txBody>
      </p:sp>
      <p:sp>
        <p:nvSpPr>
          <p:cNvPr id="5" name="Footer Placeholder 4">
            <a:extLst>
              <a:ext uri="{FF2B5EF4-FFF2-40B4-BE49-F238E27FC236}">
                <a16:creationId xmlns:a16="http://schemas.microsoft.com/office/drawing/2014/main" id="{CCE9A4D0-A9E9-4F51-9A41-47693CBA1F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6A437D0-87B0-4F41-854F-D89304D34FDE}"/>
              </a:ext>
            </a:extLst>
          </p:cNvPr>
          <p:cNvSpPr>
            <a:spLocks noGrp="1"/>
          </p:cNvSpPr>
          <p:nvPr>
            <p:ph type="sldNum" sz="quarter" idx="12"/>
          </p:nvPr>
        </p:nvSpPr>
        <p:spPr/>
        <p:txBody>
          <a:bodyPr/>
          <a:lstStyle>
            <a:lvl1pPr>
              <a:defRPr/>
            </a:lvl1pPr>
          </a:lstStyle>
          <a:p>
            <a:pPr>
              <a:defRPr/>
            </a:pPr>
            <a:fld id="{4098E5AB-B440-48ED-8D9F-12DB26E1CBC7}" type="slidenum">
              <a:rPr lang="en-US" altLang="en-US"/>
              <a:pPr>
                <a:defRPr/>
              </a:pPr>
              <a:t>‹#›</a:t>
            </a:fld>
            <a:endParaRPr lang="en-US" altLang="en-US"/>
          </a:p>
        </p:txBody>
      </p:sp>
    </p:spTree>
    <p:extLst>
      <p:ext uri="{BB962C8B-B14F-4D97-AF65-F5344CB8AC3E}">
        <p14:creationId xmlns:p14="http://schemas.microsoft.com/office/powerpoint/2010/main" val="358365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D95296-4F0F-498D-B76C-8E8261226A29}"/>
              </a:ext>
            </a:extLst>
          </p:cNvPr>
          <p:cNvSpPr>
            <a:spLocks noGrp="1"/>
          </p:cNvSpPr>
          <p:nvPr>
            <p:ph type="dt" sz="half" idx="10"/>
          </p:nvPr>
        </p:nvSpPr>
        <p:spPr/>
        <p:txBody>
          <a:bodyPr/>
          <a:lstStyle>
            <a:lvl1pPr>
              <a:defRPr/>
            </a:lvl1pPr>
          </a:lstStyle>
          <a:p>
            <a:pPr>
              <a:defRPr/>
            </a:pPr>
            <a:fld id="{71034F60-7DE9-4C35-97CC-6EB37867278B}" type="datetimeFigureOut">
              <a:rPr lang="en-US"/>
              <a:pPr>
                <a:defRPr/>
              </a:pPr>
              <a:t>10/16/2023</a:t>
            </a:fld>
            <a:endParaRPr lang="en-US"/>
          </a:p>
        </p:txBody>
      </p:sp>
      <p:sp>
        <p:nvSpPr>
          <p:cNvPr id="5" name="Footer Placeholder 4">
            <a:extLst>
              <a:ext uri="{FF2B5EF4-FFF2-40B4-BE49-F238E27FC236}">
                <a16:creationId xmlns:a16="http://schemas.microsoft.com/office/drawing/2014/main" id="{8828F52A-CE9A-4CC7-92E4-E1CD1F03654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1AECF97-79A6-4C53-B55A-4493AE26CE63}"/>
              </a:ext>
            </a:extLst>
          </p:cNvPr>
          <p:cNvSpPr>
            <a:spLocks noGrp="1"/>
          </p:cNvSpPr>
          <p:nvPr>
            <p:ph type="sldNum" sz="quarter" idx="12"/>
          </p:nvPr>
        </p:nvSpPr>
        <p:spPr/>
        <p:txBody>
          <a:bodyPr/>
          <a:lstStyle>
            <a:lvl1pPr>
              <a:defRPr/>
            </a:lvl1pPr>
          </a:lstStyle>
          <a:p>
            <a:pPr>
              <a:defRPr/>
            </a:pPr>
            <a:fld id="{C37751A3-CC9F-4AE1-B68B-E2F2FE990CB7}" type="slidenum">
              <a:rPr lang="en-US" altLang="en-US"/>
              <a:pPr>
                <a:defRPr/>
              </a:pPr>
              <a:t>‹#›</a:t>
            </a:fld>
            <a:endParaRPr lang="en-US" altLang="en-US"/>
          </a:p>
        </p:txBody>
      </p:sp>
    </p:spTree>
    <p:extLst>
      <p:ext uri="{BB962C8B-B14F-4D97-AF65-F5344CB8AC3E}">
        <p14:creationId xmlns:p14="http://schemas.microsoft.com/office/powerpoint/2010/main" val="2497762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6CA4DB7-EB3E-4B83-BD30-591BEA3FD53D}"/>
              </a:ext>
            </a:extLst>
          </p:cNvPr>
          <p:cNvSpPr>
            <a:spLocks noGrp="1"/>
          </p:cNvSpPr>
          <p:nvPr>
            <p:ph type="dt" sz="half" idx="10"/>
          </p:nvPr>
        </p:nvSpPr>
        <p:spPr/>
        <p:txBody>
          <a:bodyPr/>
          <a:lstStyle>
            <a:lvl1pPr>
              <a:defRPr/>
            </a:lvl1pPr>
          </a:lstStyle>
          <a:p>
            <a:pPr>
              <a:defRPr/>
            </a:pPr>
            <a:fld id="{7DD5F025-6A8C-4682-95FC-32BD5B8B32C7}" type="datetimeFigureOut">
              <a:rPr lang="en-US"/>
              <a:pPr>
                <a:defRPr/>
              </a:pPr>
              <a:t>10/16/2023</a:t>
            </a:fld>
            <a:endParaRPr lang="en-US"/>
          </a:p>
        </p:txBody>
      </p:sp>
      <p:sp>
        <p:nvSpPr>
          <p:cNvPr id="6" name="Footer Placeholder 4">
            <a:extLst>
              <a:ext uri="{FF2B5EF4-FFF2-40B4-BE49-F238E27FC236}">
                <a16:creationId xmlns:a16="http://schemas.microsoft.com/office/drawing/2014/main" id="{62C06947-E2B9-451B-889B-A23F274EFA6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8BC0199-9F8C-48AC-9A4A-C55EFEE05DA4}"/>
              </a:ext>
            </a:extLst>
          </p:cNvPr>
          <p:cNvSpPr>
            <a:spLocks noGrp="1"/>
          </p:cNvSpPr>
          <p:nvPr>
            <p:ph type="sldNum" sz="quarter" idx="12"/>
          </p:nvPr>
        </p:nvSpPr>
        <p:spPr/>
        <p:txBody>
          <a:bodyPr/>
          <a:lstStyle>
            <a:lvl1pPr>
              <a:defRPr/>
            </a:lvl1pPr>
          </a:lstStyle>
          <a:p>
            <a:pPr>
              <a:defRPr/>
            </a:pPr>
            <a:fld id="{13523462-BCE3-4B31-BB8E-FAAE4CD7884D}" type="slidenum">
              <a:rPr lang="en-US" altLang="en-US"/>
              <a:pPr>
                <a:defRPr/>
              </a:pPr>
              <a:t>‹#›</a:t>
            </a:fld>
            <a:endParaRPr lang="en-US" altLang="en-US"/>
          </a:p>
        </p:txBody>
      </p:sp>
    </p:spTree>
    <p:extLst>
      <p:ext uri="{BB962C8B-B14F-4D97-AF65-F5344CB8AC3E}">
        <p14:creationId xmlns:p14="http://schemas.microsoft.com/office/powerpoint/2010/main" val="358973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9A9C62B-F386-4CF6-A449-452220FAD93B}"/>
              </a:ext>
            </a:extLst>
          </p:cNvPr>
          <p:cNvSpPr>
            <a:spLocks noGrp="1"/>
          </p:cNvSpPr>
          <p:nvPr>
            <p:ph type="dt" sz="half" idx="10"/>
          </p:nvPr>
        </p:nvSpPr>
        <p:spPr/>
        <p:txBody>
          <a:bodyPr/>
          <a:lstStyle>
            <a:lvl1pPr>
              <a:defRPr/>
            </a:lvl1pPr>
          </a:lstStyle>
          <a:p>
            <a:pPr>
              <a:defRPr/>
            </a:pPr>
            <a:fld id="{D5F7B5EF-072D-4C73-A057-E95703CF3AFA}" type="datetimeFigureOut">
              <a:rPr lang="en-US"/>
              <a:pPr>
                <a:defRPr/>
              </a:pPr>
              <a:t>10/16/2023</a:t>
            </a:fld>
            <a:endParaRPr lang="en-US"/>
          </a:p>
        </p:txBody>
      </p:sp>
      <p:sp>
        <p:nvSpPr>
          <p:cNvPr id="8" name="Footer Placeholder 4">
            <a:extLst>
              <a:ext uri="{FF2B5EF4-FFF2-40B4-BE49-F238E27FC236}">
                <a16:creationId xmlns:a16="http://schemas.microsoft.com/office/drawing/2014/main" id="{DBC914C6-CFD8-4F80-A47E-FEABCD69EF64}"/>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62A300B-D94A-4BAD-BC75-CBF0C97A5BE7}"/>
              </a:ext>
            </a:extLst>
          </p:cNvPr>
          <p:cNvSpPr>
            <a:spLocks noGrp="1"/>
          </p:cNvSpPr>
          <p:nvPr>
            <p:ph type="sldNum" sz="quarter" idx="12"/>
          </p:nvPr>
        </p:nvSpPr>
        <p:spPr/>
        <p:txBody>
          <a:bodyPr/>
          <a:lstStyle>
            <a:lvl1pPr>
              <a:defRPr/>
            </a:lvl1pPr>
          </a:lstStyle>
          <a:p>
            <a:pPr>
              <a:defRPr/>
            </a:pPr>
            <a:fld id="{2E91999D-0E94-4712-B299-12FA82B9B1C7}" type="slidenum">
              <a:rPr lang="en-US" altLang="en-US"/>
              <a:pPr>
                <a:defRPr/>
              </a:pPr>
              <a:t>‹#›</a:t>
            </a:fld>
            <a:endParaRPr lang="en-US" altLang="en-US"/>
          </a:p>
        </p:txBody>
      </p:sp>
    </p:spTree>
    <p:extLst>
      <p:ext uri="{BB962C8B-B14F-4D97-AF65-F5344CB8AC3E}">
        <p14:creationId xmlns:p14="http://schemas.microsoft.com/office/powerpoint/2010/main" val="2930365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4335145-8ED0-4791-BB35-74636D6F3D74}"/>
              </a:ext>
            </a:extLst>
          </p:cNvPr>
          <p:cNvSpPr>
            <a:spLocks noGrp="1"/>
          </p:cNvSpPr>
          <p:nvPr>
            <p:ph type="dt" sz="half" idx="10"/>
          </p:nvPr>
        </p:nvSpPr>
        <p:spPr/>
        <p:txBody>
          <a:bodyPr/>
          <a:lstStyle>
            <a:lvl1pPr>
              <a:defRPr/>
            </a:lvl1pPr>
          </a:lstStyle>
          <a:p>
            <a:pPr>
              <a:defRPr/>
            </a:pPr>
            <a:fld id="{A82F8292-463E-49EB-9B6C-563702364FEA}" type="datetimeFigureOut">
              <a:rPr lang="en-US"/>
              <a:pPr>
                <a:defRPr/>
              </a:pPr>
              <a:t>10/16/2023</a:t>
            </a:fld>
            <a:endParaRPr lang="en-US"/>
          </a:p>
        </p:txBody>
      </p:sp>
      <p:sp>
        <p:nvSpPr>
          <p:cNvPr id="4" name="Footer Placeholder 4">
            <a:extLst>
              <a:ext uri="{FF2B5EF4-FFF2-40B4-BE49-F238E27FC236}">
                <a16:creationId xmlns:a16="http://schemas.microsoft.com/office/drawing/2014/main" id="{B124E74F-D019-4D83-A8BC-B320B51F8C6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DF954393-629E-4FB2-A6BE-58845ED6E473}"/>
              </a:ext>
            </a:extLst>
          </p:cNvPr>
          <p:cNvSpPr>
            <a:spLocks noGrp="1"/>
          </p:cNvSpPr>
          <p:nvPr>
            <p:ph type="sldNum" sz="quarter" idx="12"/>
          </p:nvPr>
        </p:nvSpPr>
        <p:spPr/>
        <p:txBody>
          <a:bodyPr/>
          <a:lstStyle>
            <a:lvl1pPr>
              <a:defRPr/>
            </a:lvl1pPr>
          </a:lstStyle>
          <a:p>
            <a:pPr>
              <a:defRPr/>
            </a:pPr>
            <a:fld id="{A34EA500-380A-4CE0-A0B8-213D15ACE89A}" type="slidenum">
              <a:rPr lang="en-US" altLang="en-US"/>
              <a:pPr>
                <a:defRPr/>
              </a:pPr>
              <a:t>‹#›</a:t>
            </a:fld>
            <a:endParaRPr lang="en-US" altLang="en-US"/>
          </a:p>
        </p:txBody>
      </p:sp>
    </p:spTree>
    <p:extLst>
      <p:ext uri="{BB962C8B-B14F-4D97-AF65-F5344CB8AC3E}">
        <p14:creationId xmlns:p14="http://schemas.microsoft.com/office/powerpoint/2010/main" val="1794277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8830F79-F8BE-437A-8933-07480507C0C3}"/>
              </a:ext>
            </a:extLst>
          </p:cNvPr>
          <p:cNvSpPr>
            <a:spLocks noGrp="1"/>
          </p:cNvSpPr>
          <p:nvPr>
            <p:ph type="dt" sz="half" idx="10"/>
          </p:nvPr>
        </p:nvSpPr>
        <p:spPr/>
        <p:txBody>
          <a:bodyPr/>
          <a:lstStyle>
            <a:lvl1pPr>
              <a:defRPr/>
            </a:lvl1pPr>
          </a:lstStyle>
          <a:p>
            <a:pPr>
              <a:defRPr/>
            </a:pPr>
            <a:fld id="{C7EBD75F-77C7-43E5-88EC-CF4B3E9E7FCC}" type="datetimeFigureOut">
              <a:rPr lang="en-US"/>
              <a:pPr>
                <a:defRPr/>
              </a:pPr>
              <a:t>10/16/2023</a:t>
            </a:fld>
            <a:endParaRPr lang="en-US"/>
          </a:p>
        </p:txBody>
      </p:sp>
      <p:sp>
        <p:nvSpPr>
          <p:cNvPr id="3" name="Footer Placeholder 4">
            <a:extLst>
              <a:ext uri="{FF2B5EF4-FFF2-40B4-BE49-F238E27FC236}">
                <a16:creationId xmlns:a16="http://schemas.microsoft.com/office/drawing/2014/main" id="{2487CE77-FF23-4DDD-B8C2-421C67684BC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A4A57E6-8A9B-405E-A9BB-ADF1DFD91E65}"/>
              </a:ext>
            </a:extLst>
          </p:cNvPr>
          <p:cNvSpPr>
            <a:spLocks noGrp="1"/>
          </p:cNvSpPr>
          <p:nvPr>
            <p:ph type="sldNum" sz="quarter" idx="12"/>
          </p:nvPr>
        </p:nvSpPr>
        <p:spPr/>
        <p:txBody>
          <a:bodyPr/>
          <a:lstStyle>
            <a:lvl1pPr>
              <a:defRPr/>
            </a:lvl1pPr>
          </a:lstStyle>
          <a:p>
            <a:pPr>
              <a:defRPr/>
            </a:pPr>
            <a:fld id="{1AD3BFCE-F53A-4849-AFB3-E4AED02C8633}" type="slidenum">
              <a:rPr lang="en-US" altLang="en-US"/>
              <a:pPr>
                <a:defRPr/>
              </a:pPr>
              <a:t>‹#›</a:t>
            </a:fld>
            <a:endParaRPr lang="en-US" altLang="en-US"/>
          </a:p>
        </p:txBody>
      </p:sp>
    </p:spTree>
    <p:extLst>
      <p:ext uri="{BB962C8B-B14F-4D97-AF65-F5344CB8AC3E}">
        <p14:creationId xmlns:p14="http://schemas.microsoft.com/office/powerpoint/2010/main" val="138305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EEF0B21-8303-4BA8-A8CE-FDCF9264BBDD}"/>
              </a:ext>
            </a:extLst>
          </p:cNvPr>
          <p:cNvSpPr>
            <a:spLocks noGrp="1"/>
          </p:cNvSpPr>
          <p:nvPr>
            <p:ph type="dt" sz="half" idx="10"/>
          </p:nvPr>
        </p:nvSpPr>
        <p:spPr/>
        <p:txBody>
          <a:bodyPr/>
          <a:lstStyle>
            <a:lvl1pPr>
              <a:defRPr/>
            </a:lvl1pPr>
          </a:lstStyle>
          <a:p>
            <a:pPr>
              <a:defRPr/>
            </a:pPr>
            <a:fld id="{E62AC946-1DEE-4B90-A7F3-B4C2B207892C}" type="datetimeFigureOut">
              <a:rPr lang="en-US"/>
              <a:pPr>
                <a:defRPr/>
              </a:pPr>
              <a:t>10/16/2023</a:t>
            </a:fld>
            <a:endParaRPr lang="en-US"/>
          </a:p>
        </p:txBody>
      </p:sp>
      <p:sp>
        <p:nvSpPr>
          <p:cNvPr id="6" name="Footer Placeholder 4">
            <a:extLst>
              <a:ext uri="{FF2B5EF4-FFF2-40B4-BE49-F238E27FC236}">
                <a16:creationId xmlns:a16="http://schemas.microsoft.com/office/drawing/2014/main" id="{499CB4C0-C2FC-4C2C-BD7B-46CBA3CA93D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2BBBCBC-07C0-4EC7-878B-6A94B382300D}"/>
              </a:ext>
            </a:extLst>
          </p:cNvPr>
          <p:cNvSpPr>
            <a:spLocks noGrp="1"/>
          </p:cNvSpPr>
          <p:nvPr>
            <p:ph type="sldNum" sz="quarter" idx="12"/>
          </p:nvPr>
        </p:nvSpPr>
        <p:spPr/>
        <p:txBody>
          <a:bodyPr/>
          <a:lstStyle>
            <a:lvl1pPr>
              <a:defRPr/>
            </a:lvl1pPr>
          </a:lstStyle>
          <a:p>
            <a:pPr>
              <a:defRPr/>
            </a:pPr>
            <a:fld id="{CD2347D6-DC90-4F55-8FAB-64829F22ACCC}" type="slidenum">
              <a:rPr lang="en-US" altLang="en-US"/>
              <a:pPr>
                <a:defRPr/>
              </a:pPr>
              <a:t>‹#›</a:t>
            </a:fld>
            <a:endParaRPr lang="en-US" altLang="en-US"/>
          </a:p>
        </p:txBody>
      </p:sp>
    </p:spTree>
    <p:extLst>
      <p:ext uri="{BB962C8B-B14F-4D97-AF65-F5344CB8AC3E}">
        <p14:creationId xmlns:p14="http://schemas.microsoft.com/office/powerpoint/2010/main" val="1325756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5315C07-C5EB-46EA-BA55-3F44D2FD02D0}"/>
              </a:ext>
            </a:extLst>
          </p:cNvPr>
          <p:cNvSpPr>
            <a:spLocks noGrp="1"/>
          </p:cNvSpPr>
          <p:nvPr>
            <p:ph type="dt" sz="half" idx="10"/>
          </p:nvPr>
        </p:nvSpPr>
        <p:spPr/>
        <p:txBody>
          <a:bodyPr/>
          <a:lstStyle>
            <a:lvl1pPr>
              <a:defRPr/>
            </a:lvl1pPr>
          </a:lstStyle>
          <a:p>
            <a:pPr>
              <a:defRPr/>
            </a:pPr>
            <a:fld id="{10196C39-9781-475C-B257-97ED55310881}" type="datetimeFigureOut">
              <a:rPr lang="en-US"/>
              <a:pPr>
                <a:defRPr/>
              </a:pPr>
              <a:t>10/16/2023</a:t>
            </a:fld>
            <a:endParaRPr lang="en-US"/>
          </a:p>
        </p:txBody>
      </p:sp>
      <p:sp>
        <p:nvSpPr>
          <p:cNvPr id="6" name="Footer Placeholder 4">
            <a:extLst>
              <a:ext uri="{FF2B5EF4-FFF2-40B4-BE49-F238E27FC236}">
                <a16:creationId xmlns:a16="http://schemas.microsoft.com/office/drawing/2014/main" id="{3C18F26E-10AD-455A-9FC3-92C4409ABAC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3776986-27CA-42AE-B184-4E41F718A3D7}"/>
              </a:ext>
            </a:extLst>
          </p:cNvPr>
          <p:cNvSpPr>
            <a:spLocks noGrp="1"/>
          </p:cNvSpPr>
          <p:nvPr>
            <p:ph type="sldNum" sz="quarter" idx="12"/>
          </p:nvPr>
        </p:nvSpPr>
        <p:spPr/>
        <p:txBody>
          <a:bodyPr/>
          <a:lstStyle>
            <a:lvl1pPr>
              <a:defRPr/>
            </a:lvl1pPr>
          </a:lstStyle>
          <a:p>
            <a:pPr>
              <a:defRPr/>
            </a:pPr>
            <a:fld id="{4983DAF4-CEE7-4B67-A25D-339F17D360C3}" type="slidenum">
              <a:rPr lang="en-US" altLang="en-US"/>
              <a:pPr>
                <a:defRPr/>
              </a:pPr>
              <a:t>‹#›</a:t>
            </a:fld>
            <a:endParaRPr lang="en-US" altLang="en-US"/>
          </a:p>
        </p:txBody>
      </p:sp>
    </p:spTree>
    <p:extLst>
      <p:ext uri="{BB962C8B-B14F-4D97-AF65-F5344CB8AC3E}">
        <p14:creationId xmlns:p14="http://schemas.microsoft.com/office/powerpoint/2010/main" val="2739920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66584CD-71AF-418E-B060-8A3ABC7F784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19ECFA0-2F3A-4712-BD61-DFDF1AA9F9A6}"/>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50EA0C4-54CE-44C4-B120-4DF3282F092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143D8857-E57A-492F-8EC0-53A5020ED5EA}" type="datetimeFigureOut">
              <a:rPr lang="en-US"/>
              <a:pPr>
                <a:defRPr/>
              </a:pPr>
              <a:t>10/16/2023</a:t>
            </a:fld>
            <a:endParaRPr lang="en-US"/>
          </a:p>
        </p:txBody>
      </p:sp>
      <p:sp>
        <p:nvSpPr>
          <p:cNvPr id="5" name="Footer Placeholder 4">
            <a:extLst>
              <a:ext uri="{FF2B5EF4-FFF2-40B4-BE49-F238E27FC236}">
                <a16:creationId xmlns:a16="http://schemas.microsoft.com/office/drawing/2014/main" id="{5B09494C-C3D5-4C38-8BEA-DDE941576AC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6814D00E-3061-446E-839D-CD65DABC0E6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DF1AF08-F4B7-40CD-A472-5E7D4F269BF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BEFC068-591E-93D1-031F-F20DB868207E}"/>
              </a:ext>
            </a:extLst>
          </p:cNvPr>
          <p:cNvSpPr/>
          <p:nvPr/>
        </p:nvSpPr>
        <p:spPr>
          <a:xfrm>
            <a:off x="246860" y="3309623"/>
            <a:ext cx="1726164" cy="7371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92" name="TextBox 8">
            <a:extLst>
              <a:ext uri="{FF2B5EF4-FFF2-40B4-BE49-F238E27FC236}">
                <a16:creationId xmlns:a16="http://schemas.microsoft.com/office/drawing/2014/main" id="{1FE7A4B3-33D9-47A3-BFA5-02AA964C0509}"/>
              </a:ext>
            </a:extLst>
          </p:cNvPr>
          <p:cNvSpPr txBox="1">
            <a:spLocks noChangeArrowheads="1"/>
          </p:cNvSpPr>
          <p:nvPr/>
        </p:nvSpPr>
        <p:spPr bwMode="auto">
          <a:xfrm>
            <a:off x="381000" y="228600"/>
            <a:ext cx="838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en-US" sz="3600">
                <a:latin typeface="Calibri"/>
                <a:cs typeface="Arial"/>
              </a:rPr>
              <a:t>Team: #84 Ultrasonic Radio</a:t>
            </a:r>
            <a:endParaRPr lang="en-US" altLang="en-US" sz="3600"/>
          </a:p>
        </p:txBody>
      </p:sp>
      <p:pic>
        <p:nvPicPr>
          <p:cNvPr id="2" name="Content Placeholder 3" descr="Volume with solid fill">
            <a:extLst>
              <a:ext uri="{FF2B5EF4-FFF2-40B4-BE49-F238E27FC236}">
                <a16:creationId xmlns:a16="http://schemas.microsoft.com/office/drawing/2014/main" id="{F12D84B7-9531-8B84-264C-D0D7AD78D3AC}"/>
              </a:ext>
            </a:extLst>
          </p:cNvPr>
          <p:cNvPicPr>
            <a:picLocks noGrp="1" noChangeAspect="1"/>
          </p:cNvPicPr>
          <p:nvPr/>
        </p:nvPicPr>
        <p:blipFill>
          <a:blip r:embed="rId3">
            <a:extLst>
              <a:ext uri="{96DAC541-7B7A-43D3-8B79-37D633B846F1}">
                <asvg:svgBlip xmlns:asvg="http://schemas.microsoft.com/office/drawing/2016/SVG/main" r:embed="rId4"/>
              </a:ext>
            </a:extLst>
          </a:blip>
          <a:stretch>
            <a:fillRect/>
          </a:stretch>
        </p:blipFill>
        <p:spPr>
          <a:xfrm>
            <a:off x="318766" y="958478"/>
            <a:ext cx="914400" cy="914400"/>
          </a:xfrm>
          <a:prstGeom prst="rect">
            <a:avLst/>
          </a:prstGeom>
        </p:spPr>
      </p:pic>
      <p:cxnSp>
        <p:nvCxnSpPr>
          <p:cNvPr id="3" name="Straight Arrow Connector 2">
            <a:extLst>
              <a:ext uri="{FF2B5EF4-FFF2-40B4-BE49-F238E27FC236}">
                <a16:creationId xmlns:a16="http://schemas.microsoft.com/office/drawing/2014/main" id="{91ACC4B6-E27D-42FC-3C42-8324EF927757}"/>
              </a:ext>
            </a:extLst>
          </p:cNvPr>
          <p:cNvCxnSpPr/>
          <p:nvPr/>
        </p:nvCxnSpPr>
        <p:spPr>
          <a:xfrm>
            <a:off x="1391787" y="1424003"/>
            <a:ext cx="3172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Rectangle 3">
            <a:extLst>
              <a:ext uri="{FF2B5EF4-FFF2-40B4-BE49-F238E27FC236}">
                <a16:creationId xmlns:a16="http://schemas.microsoft.com/office/drawing/2014/main" id="{FD787A29-8B67-2490-2F91-5AD877024A3E}"/>
              </a:ext>
            </a:extLst>
          </p:cNvPr>
          <p:cNvSpPr/>
          <p:nvPr/>
        </p:nvSpPr>
        <p:spPr>
          <a:xfrm>
            <a:off x="1867648" y="1041449"/>
            <a:ext cx="1726164" cy="7371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173F41B-4448-60C4-7004-08E9B3AA63F2}"/>
              </a:ext>
            </a:extLst>
          </p:cNvPr>
          <p:cNvSpPr txBox="1"/>
          <p:nvPr/>
        </p:nvSpPr>
        <p:spPr>
          <a:xfrm>
            <a:off x="2116078" y="1086841"/>
            <a:ext cx="119665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Amplifier and Filter</a:t>
            </a:r>
          </a:p>
        </p:txBody>
      </p:sp>
      <p:cxnSp>
        <p:nvCxnSpPr>
          <p:cNvPr id="6" name="Straight Arrow Connector 5">
            <a:extLst>
              <a:ext uri="{FF2B5EF4-FFF2-40B4-BE49-F238E27FC236}">
                <a16:creationId xmlns:a16="http://schemas.microsoft.com/office/drawing/2014/main" id="{DDBDB501-A53B-CB1F-9908-6E93B463BEF8}"/>
              </a:ext>
            </a:extLst>
          </p:cNvPr>
          <p:cNvCxnSpPr/>
          <p:nvPr/>
        </p:nvCxnSpPr>
        <p:spPr>
          <a:xfrm>
            <a:off x="3805306" y="1424003"/>
            <a:ext cx="3172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E473552A-CB4B-0951-5416-4EC3C387250E}"/>
              </a:ext>
            </a:extLst>
          </p:cNvPr>
          <p:cNvSpPr/>
          <p:nvPr/>
        </p:nvSpPr>
        <p:spPr>
          <a:xfrm>
            <a:off x="4228294" y="1041449"/>
            <a:ext cx="1726164" cy="7371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TextBox 7">
            <a:extLst>
              <a:ext uri="{FF2B5EF4-FFF2-40B4-BE49-F238E27FC236}">
                <a16:creationId xmlns:a16="http://schemas.microsoft.com/office/drawing/2014/main" id="{72562490-DED8-F973-7D77-0FC697A4639D}"/>
              </a:ext>
            </a:extLst>
          </p:cNvPr>
          <p:cNvSpPr txBox="1"/>
          <p:nvPr/>
        </p:nvSpPr>
        <p:spPr>
          <a:xfrm>
            <a:off x="4428124" y="1100838"/>
            <a:ext cx="1443912"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Frequency Modulator</a:t>
            </a:r>
          </a:p>
        </p:txBody>
      </p:sp>
      <p:sp>
        <p:nvSpPr>
          <p:cNvPr id="10" name="Rectangle 9">
            <a:extLst>
              <a:ext uri="{FF2B5EF4-FFF2-40B4-BE49-F238E27FC236}">
                <a16:creationId xmlns:a16="http://schemas.microsoft.com/office/drawing/2014/main" id="{00A8403B-6673-1981-498A-132D76010B64}"/>
              </a:ext>
            </a:extLst>
          </p:cNvPr>
          <p:cNvSpPr/>
          <p:nvPr/>
        </p:nvSpPr>
        <p:spPr>
          <a:xfrm>
            <a:off x="6651142" y="1041449"/>
            <a:ext cx="1726164" cy="7371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TextBox 9">
            <a:extLst>
              <a:ext uri="{FF2B5EF4-FFF2-40B4-BE49-F238E27FC236}">
                <a16:creationId xmlns:a16="http://schemas.microsoft.com/office/drawing/2014/main" id="{B9EAFE98-670E-E3CF-E804-21AD72BA261D}"/>
              </a:ext>
            </a:extLst>
          </p:cNvPr>
          <p:cNvSpPr txBox="1"/>
          <p:nvPr/>
        </p:nvSpPr>
        <p:spPr>
          <a:xfrm>
            <a:off x="6619651" y="1086841"/>
            <a:ext cx="2118049"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Filter and Power Amplifier</a:t>
            </a:r>
          </a:p>
        </p:txBody>
      </p:sp>
      <p:cxnSp>
        <p:nvCxnSpPr>
          <p:cNvPr id="12" name="Straight Arrow Connector 11">
            <a:extLst>
              <a:ext uri="{FF2B5EF4-FFF2-40B4-BE49-F238E27FC236}">
                <a16:creationId xmlns:a16="http://schemas.microsoft.com/office/drawing/2014/main" id="{4B1B3A44-650B-B92F-7625-A5CB351BDD9D}"/>
              </a:ext>
            </a:extLst>
          </p:cNvPr>
          <p:cNvCxnSpPr/>
          <p:nvPr/>
        </p:nvCxnSpPr>
        <p:spPr>
          <a:xfrm>
            <a:off x="6141069" y="1427113"/>
            <a:ext cx="3172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4552AB9F-9D54-EA3A-0B23-FB47009AB36D}"/>
              </a:ext>
            </a:extLst>
          </p:cNvPr>
          <p:cNvCxnSpPr/>
          <p:nvPr/>
        </p:nvCxnSpPr>
        <p:spPr>
          <a:xfrm flipH="1">
            <a:off x="1502200" y="2063151"/>
            <a:ext cx="6148873" cy="10217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2">
            <a:extLst>
              <a:ext uri="{FF2B5EF4-FFF2-40B4-BE49-F238E27FC236}">
                <a16:creationId xmlns:a16="http://schemas.microsoft.com/office/drawing/2014/main" id="{168FC219-2890-08DE-A84A-C43AF6FE7934}"/>
              </a:ext>
            </a:extLst>
          </p:cNvPr>
          <p:cNvSpPr txBox="1"/>
          <p:nvPr/>
        </p:nvSpPr>
        <p:spPr>
          <a:xfrm>
            <a:off x="433066" y="3354634"/>
            <a:ext cx="1443912"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Transmitter/Receiver</a:t>
            </a:r>
          </a:p>
        </p:txBody>
      </p:sp>
      <p:sp>
        <p:nvSpPr>
          <p:cNvPr id="15" name="Rectangle 14">
            <a:extLst>
              <a:ext uri="{FF2B5EF4-FFF2-40B4-BE49-F238E27FC236}">
                <a16:creationId xmlns:a16="http://schemas.microsoft.com/office/drawing/2014/main" id="{D59FBB32-A9CD-4923-F64F-E533EB77E599}"/>
              </a:ext>
            </a:extLst>
          </p:cNvPr>
          <p:cNvSpPr/>
          <p:nvPr/>
        </p:nvSpPr>
        <p:spPr>
          <a:xfrm>
            <a:off x="2602046" y="3308609"/>
            <a:ext cx="1726164" cy="7371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TextBox 14">
            <a:extLst>
              <a:ext uri="{FF2B5EF4-FFF2-40B4-BE49-F238E27FC236}">
                <a16:creationId xmlns:a16="http://schemas.microsoft.com/office/drawing/2014/main" id="{14970416-C624-0C94-AC08-14CAE7AB53AF}"/>
              </a:ext>
            </a:extLst>
          </p:cNvPr>
          <p:cNvSpPr txBox="1"/>
          <p:nvPr/>
        </p:nvSpPr>
        <p:spPr>
          <a:xfrm>
            <a:off x="2850476" y="3354003"/>
            <a:ext cx="119665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Amplifier and Filter</a:t>
            </a:r>
          </a:p>
        </p:txBody>
      </p:sp>
      <p:sp>
        <p:nvSpPr>
          <p:cNvPr id="17" name="Rectangle 16">
            <a:extLst>
              <a:ext uri="{FF2B5EF4-FFF2-40B4-BE49-F238E27FC236}">
                <a16:creationId xmlns:a16="http://schemas.microsoft.com/office/drawing/2014/main" id="{F6FEE998-FD99-C2A1-C513-8505F55D70C6}"/>
              </a:ext>
            </a:extLst>
          </p:cNvPr>
          <p:cNvSpPr/>
          <p:nvPr/>
        </p:nvSpPr>
        <p:spPr>
          <a:xfrm>
            <a:off x="4814567" y="3306504"/>
            <a:ext cx="1726164" cy="7371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TextBox 16">
            <a:extLst>
              <a:ext uri="{FF2B5EF4-FFF2-40B4-BE49-F238E27FC236}">
                <a16:creationId xmlns:a16="http://schemas.microsoft.com/office/drawing/2014/main" id="{B1F4E3FB-67C4-7C28-B462-E60C2BFE5A54}"/>
              </a:ext>
            </a:extLst>
          </p:cNvPr>
          <p:cNvSpPr txBox="1"/>
          <p:nvPr/>
        </p:nvSpPr>
        <p:spPr>
          <a:xfrm>
            <a:off x="4931975" y="3365892"/>
            <a:ext cx="1526334"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Frequency Demodulator</a:t>
            </a:r>
          </a:p>
        </p:txBody>
      </p:sp>
      <p:sp>
        <p:nvSpPr>
          <p:cNvPr id="19" name="Rectangle 18">
            <a:extLst>
              <a:ext uri="{FF2B5EF4-FFF2-40B4-BE49-F238E27FC236}">
                <a16:creationId xmlns:a16="http://schemas.microsoft.com/office/drawing/2014/main" id="{983AAE76-C40C-3362-8E4E-DD4E603498DD}"/>
              </a:ext>
            </a:extLst>
          </p:cNvPr>
          <p:cNvSpPr/>
          <p:nvPr/>
        </p:nvSpPr>
        <p:spPr>
          <a:xfrm>
            <a:off x="6974993" y="3309781"/>
            <a:ext cx="1726164" cy="7371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TextBox 18">
            <a:extLst>
              <a:ext uri="{FF2B5EF4-FFF2-40B4-BE49-F238E27FC236}">
                <a16:creationId xmlns:a16="http://schemas.microsoft.com/office/drawing/2014/main" id="{5FF20CB7-0108-B861-1FEA-BB8E80E37BCC}"/>
              </a:ext>
            </a:extLst>
          </p:cNvPr>
          <p:cNvSpPr txBox="1"/>
          <p:nvPr/>
        </p:nvSpPr>
        <p:spPr>
          <a:xfrm>
            <a:off x="7045556" y="3355756"/>
            <a:ext cx="158503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Filter and Output Voice</a:t>
            </a:r>
          </a:p>
        </p:txBody>
      </p:sp>
      <p:sp>
        <p:nvSpPr>
          <p:cNvPr id="23" name="TextBox 22">
            <a:extLst>
              <a:ext uri="{FF2B5EF4-FFF2-40B4-BE49-F238E27FC236}">
                <a16:creationId xmlns:a16="http://schemas.microsoft.com/office/drawing/2014/main" id="{756BD340-2622-8E78-AA73-AAA3B6E8112A}"/>
              </a:ext>
            </a:extLst>
          </p:cNvPr>
          <p:cNvSpPr txBox="1"/>
          <p:nvPr/>
        </p:nvSpPr>
        <p:spPr>
          <a:xfrm>
            <a:off x="439948" y="4379343"/>
            <a:ext cx="8077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ultrasonic radio's input microphone covers human voice frequencies (100 Hz to 3 kHz), translating voice into an electrical signal. This signal is amplified and filtered to enhance its quality and eliminate unwanted noise. Next, it's modulated to ultrasonic frequencies for transmission, with optional additional filtering. The modulated signal goes through a power amplifier to achieve the required gain, then travels to the receiving microphone, where it's filtered and amplified for demodulation. After demodulation, it's filtered and output through a speaker within the human hearing range.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8">
            <a:extLst>
              <a:ext uri="{FF2B5EF4-FFF2-40B4-BE49-F238E27FC236}">
                <a16:creationId xmlns:a16="http://schemas.microsoft.com/office/drawing/2014/main" id="{DD1F87F5-0502-45C1-9226-A84CA5C09C04}"/>
              </a:ext>
            </a:extLst>
          </p:cNvPr>
          <p:cNvSpPr txBox="1">
            <a:spLocks noChangeArrowheads="1"/>
          </p:cNvSpPr>
          <p:nvPr/>
        </p:nvSpPr>
        <p:spPr bwMode="auto">
          <a:xfrm>
            <a:off x="381000" y="228600"/>
            <a:ext cx="838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US" sz="3600">
                <a:latin typeface="Calibri"/>
                <a:cs typeface="Calibri"/>
              </a:rPr>
              <a:t>Team: #84 Ultrasonic Radio</a:t>
            </a:r>
            <a:endParaRPr lang="en-US"/>
          </a:p>
        </p:txBody>
      </p:sp>
      <p:sp>
        <p:nvSpPr>
          <p:cNvPr id="5123" name="TextBox 1">
            <a:extLst>
              <a:ext uri="{FF2B5EF4-FFF2-40B4-BE49-F238E27FC236}">
                <a16:creationId xmlns:a16="http://schemas.microsoft.com/office/drawing/2014/main" id="{F5EB13FA-2575-451E-8669-75593CD4680B}"/>
              </a:ext>
            </a:extLst>
          </p:cNvPr>
          <p:cNvSpPr txBox="1">
            <a:spLocks noChangeArrowheads="1"/>
          </p:cNvSpPr>
          <p:nvPr/>
        </p:nvSpPr>
        <p:spPr bwMode="auto">
          <a:xfrm>
            <a:off x="685800" y="2209800"/>
            <a:ext cx="77724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dirty="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p:txBody>
      </p:sp>
      <p:pic>
        <p:nvPicPr>
          <p:cNvPr id="4" name="Picture 3" descr="A chart with yellow and green squares&#10;&#10;Description automatically generated">
            <a:extLst>
              <a:ext uri="{FF2B5EF4-FFF2-40B4-BE49-F238E27FC236}">
                <a16:creationId xmlns:a16="http://schemas.microsoft.com/office/drawing/2014/main" id="{A90EEF29-BB0D-321E-CEBE-3A13A6A0205F}"/>
              </a:ext>
            </a:extLst>
          </p:cNvPr>
          <p:cNvPicPr>
            <a:picLocks noChangeAspect="1"/>
          </p:cNvPicPr>
          <p:nvPr/>
        </p:nvPicPr>
        <p:blipFill>
          <a:blip r:embed="rId3"/>
          <a:stretch>
            <a:fillRect/>
          </a:stretch>
        </p:blipFill>
        <p:spPr>
          <a:xfrm>
            <a:off x="-5751" y="1403109"/>
            <a:ext cx="9155502" cy="4238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4CA1BBDA-9786-4C9A-B054-2CDBD7A56DA4}"/>
              </a:ext>
            </a:extLst>
          </p:cNvPr>
          <p:cNvGraphicFramePr>
            <a:graphicFrameLocks noGrp="1"/>
          </p:cNvGraphicFramePr>
          <p:nvPr>
            <p:extLst>
              <p:ext uri="{D42A27DB-BD31-4B8C-83A1-F6EECF244321}">
                <p14:modId xmlns:p14="http://schemas.microsoft.com/office/powerpoint/2010/main" val="3974983427"/>
              </p:ext>
            </p:extLst>
          </p:nvPr>
        </p:nvGraphicFramePr>
        <p:xfrm>
          <a:off x="632637" y="634409"/>
          <a:ext cx="7772400" cy="2377704"/>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294">
                <a:tc>
                  <a:txBody>
                    <a:bodyPr/>
                    <a:lstStyle/>
                    <a:p>
                      <a:pPr marL="0" marR="0" indent="0" algn="l" rtl="0" eaLnBrk="1" fontAlgn="auto" latinLnBrk="0" hangingPunct="1">
                        <a:lnSpc>
                          <a:spcPct val="100000"/>
                        </a:lnSpc>
                        <a:spcBef>
                          <a:spcPts val="0"/>
                        </a:spcBef>
                        <a:spcAft>
                          <a:spcPts val="0"/>
                        </a:spcAft>
                        <a:buClrTx/>
                        <a:buSzTx/>
                        <a:buFontTx/>
                        <a:buNone/>
                      </a:pPr>
                      <a:r>
                        <a:rPr lang="en-US" sz="1800" dirty="0"/>
                        <a:t>Accomplishments since the last presentation                               </a:t>
                      </a:r>
                      <a:r>
                        <a:rPr lang="en-US" sz="1800" dirty="0">
                          <a:solidFill>
                            <a:srgbClr val="FF0000"/>
                          </a:solidFill>
                        </a:rPr>
                        <a:t>40 </a:t>
                      </a:r>
                      <a:r>
                        <a:rPr lang="en-US" sz="1800" err="1">
                          <a:solidFill>
                            <a:srgbClr val="FF0000"/>
                          </a:solidFill>
                        </a:rPr>
                        <a:t>hrs</a:t>
                      </a:r>
                    </a:p>
                  </a:txBody>
                  <a:tcPr marT="45745" marB="45745">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sz="1800" dirty="0"/>
                        <a:t>Ongoing progress/problems and plans until the next presentation</a:t>
                      </a:r>
                    </a:p>
                  </a:txBody>
                  <a:tcPr marT="45745" marB="45745">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34606">
                <a:tc>
                  <a:txBody>
                    <a:bodyPr/>
                    <a:lstStyle/>
                    <a:p>
                      <a:pPr marL="285750" indent="-285750">
                        <a:buFont typeface="Arial"/>
                        <a:buChar char="•"/>
                      </a:pPr>
                      <a:r>
                        <a:rPr lang="en-US" sz="1800" dirty="0"/>
                        <a:t>Designed, Simulated, and Tested Signal Amplifier</a:t>
                      </a:r>
                    </a:p>
                    <a:p>
                      <a:pPr marL="285750" lvl="0" indent="-285750">
                        <a:buFont typeface="Arial"/>
                        <a:buChar char="•"/>
                      </a:pPr>
                      <a:r>
                        <a:rPr lang="en-US" sz="1800"/>
                        <a:t>Design and Simulated Low Frequency Filter</a:t>
                      </a:r>
                    </a:p>
                    <a:p>
                      <a:pPr marL="285750" lvl="0" indent="-285750">
                        <a:buFont typeface="Arial"/>
                        <a:buChar char="•"/>
                      </a:pPr>
                      <a:r>
                        <a:rPr lang="en-US" sz="1800"/>
                        <a:t>Created Design for Frequency Modulator</a:t>
                      </a:r>
                      <a:endParaRPr lang="en-US" sz="1800" dirty="0"/>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marL="285750" indent="-285750">
                        <a:buFont typeface="Arial"/>
                        <a:buChar char="•"/>
                      </a:pPr>
                      <a:r>
                        <a:rPr lang="en-US" sz="1800"/>
                        <a:t>Signal Amplifier gain is low</a:t>
                      </a:r>
                    </a:p>
                    <a:p>
                      <a:pPr marL="285750" lvl="0" indent="-285750">
                        <a:buFont typeface="Arial"/>
                        <a:buChar char="•"/>
                      </a:pPr>
                      <a:r>
                        <a:rPr lang="en-US" sz="1800" dirty="0"/>
                        <a:t>Planning to do more work on Modulator and Power Amplifier</a:t>
                      </a:r>
                    </a:p>
                    <a:p>
                      <a:pPr marL="285750" lvl="0" indent="-285750">
                        <a:buFont typeface="Arial"/>
                        <a:buChar char="•"/>
                      </a:pPr>
                      <a:r>
                        <a:rPr lang="en-US" sz="1800"/>
                        <a:t>Practice with Altium for PCB</a:t>
                      </a:r>
                      <a:endParaRPr lang="en-US" sz="1800" dirty="0"/>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232" name="TextBox 5">
            <a:extLst>
              <a:ext uri="{FF2B5EF4-FFF2-40B4-BE49-F238E27FC236}">
                <a16:creationId xmlns:a16="http://schemas.microsoft.com/office/drawing/2014/main" id="{3DD8812A-8E69-4D25-A48D-5D79AD97BE64}"/>
              </a:ext>
            </a:extLst>
          </p:cNvPr>
          <p:cNvSpPr txBox="1">
            <a:spLocks noChangeArrowheads="1"/>
          </p:cNvSpPr>
          <p:nvPr/>
        </p:nvSpPr>
        <p:spPr bwMode="auto">
          <a:xfrm>
            <a:off x="685800" y="3940175"/>
            <a:ext cx="7772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dirty="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p:txBody>
      </p:sp>
      <p:sp>
        <p:nvSpPr>
          <p:cNvPr id="9233" name="TextBox 8">
            <a:extLst>
              <a:ext uri="{FF2B5EF4-FFF2-40B4-BE49-F238E27FC236}">
                <a16:creationId xmlns:a16="http://schemas.microsoft.com/office/drawing/2014/main" id="{499F4557-B724-4E4D-863B-800E63E28B91}"/>
              </a:ext>
            </a:extLst>
          </p:cNvPr>
          <p:cNvSpPr txBox="1">
            <a:spLocks noChangeArrowheads="1"/>
          </p:cNvSpPr>
          <p:nvPr/>
        </p:nvSpPr>
        <p:spPr bwMode="auto">
          <a:xfrm>
            <a:off x="381000" y="228600"/>
            <a:ext cx="8382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en-US" sz="1600" dirty="0">
                <a:latin typeface="Calibri"/>
                <a:cs typeface="Arial"/>
              </a:rPr>
              <a:t>Signal Amplifier/Low Frequency Filter/Frequency Modulator   Nathan </a:t>
            </a:r>
            <a:r>
              <a:rPr lang="en-US" altLang="en-US" sz="1600" dirty="0" err="1">
                <a:latin typeface="Calibri"/>
                <a:cs typeface="Arial"/>
              </a:rPr>
              <a:t>Cinocca</a:t>
            </a:r>
            <a:endParaRPr lang="en-US" altLang="en-US" sz="1800" dirty="0" err="1">
              <a:latin typeface="Calibri"/>
              <a:cs typeface="Arial"/>
            </a:endParaRPr>
          </a:p>
        </p:txBody>
      </p:sp>
      <p:pic>
        <p:nvPicPr>
          <p:cNvPr id="2" name="Picture 1" descr="A white board with wires&#10;&#10;Description automatically generated">
            <a:extLst>
              <a:ext uri="{FF2B5EF4-FFF2-40B4-BE49-F238E27FC236}">
                <a16:creationId xmlns:a16="http://schemas.microsoft.com/office/drawing/2014/main" id="{C5A544E2-C144-4FB2-3300-A7932CDD530A}"/>
              </a:ext>
            </a:extLst>
          </p:cNvPr>
          <p:cNvPicPr>
            <a:picLocks noChangeAspect="1"/>
          </p:cNvPicPr>
          <p:nvPr/>
        </p:nvPicPr>
        <p:blipFill rotWithShape="1">
          <a:blip r:embed="rId3"/>
          <a:srcRect l="17071" r="-505" b="376"/>
          <a:stretch/>
        </p:blipFill>
        <p:spPr>
          <a:xfrm>
            <a:off x="310116" y="3425456"/>
            <a:ext cx="1813743" cy="2718397"/>
          </a:xfrm>
          <a:prstGeom prst="rect">
            <a:avLst/>
          </a:prstGeom>
        </p:spPr>
      </p:pic>
      <p:pic>
        <p:nvPicPr>
          <p:cNvPr id="3" name="Picture 2" descr="A screen shot of a computer&#10;&#10;Description automatically generated">
            <a:extLst>
              <a:ext uri="{FF2B5EF4-FFF2-40B4-BE49-F238E27FC236}">
                <a16:creationId xmlns:a16="http://schemas.microsoft.com/office/drawing/2014/main" id="{B6C2C683-668B-3628-0858-61193B4052E4}"/>
              </a:ext>
            </a:extLst>
          </p:cNvPr>
          <p:cNvPicPr>
            <a:picLocks noChangeAspect="1"/>
          </p:cNvPicPr>
          <p:nvPr/>
        </p:nvPicPr>
        <p:blipFill>
          <a:blip r:embed="rId4"/>
          <a:stretch>
            <a:fillRect/>
          </a:stretch>
        </p:blipFill>
        <p:spPr>
          <a:xfrm>
            <a:off x="2181446" y="3425455"/>
            <a:ext cx="1981201" cy="2718391"/>
          </a:xfrm>
          <a:prstGeom prst="rect">
            <a:avLst/>
          </a:prstGeom>
        </p:spPr>
      </p:pic>
      <p:pic>
        <p:nvPicPr>
          <p:cNvPr id="4" name="Picture 3" descr="A screen with a green and yellow wave&#10;&#10;Description automatically generated">
            <a:extLst>
              <a:ext uri="{FF2B5EF4-FFF2-40B4-BE49-F238E27FC236}">
                <a16:creationId xmlns:a16="http://schemas.microsoft.com/office/drawing/2014/main" id="{3CADD246-E418-F48E-284B-A2EEFBA34A1B}"/>
              </a:ext>
            </a:extLst>
          </p:cNvPr>
          <p:cNvPicPr>
            <a:picLocks noChangeAspect="1"/>
          </p:cNvPicPr>
          <p:nvPr/>
        </p:nvPicPr>
        <p:blipFill>
          <a:blip r:embed="rId5"/>
          <a:stretch>
            <a:fillRect/>
          </a:stretch>
        </p:blipFill>
        <p:spPr>
          <a:xfrm>
            <a:off x="4210493" y="3425456"/>
            <a:ext cx="1928038" cy="2718391"/>
          </a:xfrm>
          <a:prstGeom prst="rect">
            <a:avLst/>
          </a:prstGeom>
        </p:spPr>
      </p:pic>
      <p:pic>
        <p:nvPicPr>
          <p:cNvPr id="5" name="Picture 4" descr="A diagram of a circuit&#10;&#10;Description automatically generated">
            <a:extLst>
              <a:ext uri="{FF2B5EF4-FFF2-40B4-BE49-F238E27FC236}">
                <a16:creationId xmlns:a16="http://schemas.microsoft.com/office/drawing/2014/main" id="{FACCE101-D7F9-837B-A2B8-4C82BA3D39E4}"/>
              </a:ext>
            </a:extLst>
          </p:cNvPr>
          <p:cNvPicPr>
            <a:picLocks noChangeAspect="1"/>
          </p:cNvPicPr>
          <p:nvPr/>
        </p:nvPicPr>
        <p:blipFill>
          <a:blip r:embed="rId6"/>
          <a:stretch>
            <a:fillRect/>
          </a:stretch>
        </p:blipFill>
        <p:spPr>
          <a:xfrm>
            <a:off x="6195237" y="4807981"/>
            <a:ext cx="2743200" cy="205327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C6AA88D-56CD-DD64-AA0C-D308CF21F8EA}"/>
              </a:ext>
            </a:extLst>
          </p:cNvPr>
          <p:cNvPicPr>
            <a:picLocks noChangeAspect="1"/>
          </p:cNvPicPr>
          <p:nvPr/>
        </p:nvPicPr>
        <p:blipFill>
          <a:blip r:embed="rId7"/>
          <a:stretch>
            <a:fillRect/>
          </a:stretch>
        </p:blipFill>
        <p:spPr>
          <a:xfrm>
            <a:off x="6292702" y="3059271"/>
            <a:ext cx="2557131" cy="17406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8">
            <a:extLst>
              <a:ext uri="{FF2B5EF4-FFF2-40B4-BE49-F238E27FC236}">
                <a16:creationId xmlns:a16="http://schemas.microsoft.com/office/drawing/2014/main" id="{29F75F50-9703-450F-8676-8A702C9885D6}"/>
              </a:ext>
            </a:extLst>
          </p:cNvPr>
          <p:cNvSpPr txBox="1">
            <a:spLocks noChangeArrowheads="1"/>
          </p:cNvSpPr>
          <p:nvPr/>
        </p:nvSpPr>
        <p:spPr bwMode="auto">
          <a:xfrm>
            <a:off x="381000" y="228600"/>
            <a:ext cx="838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altLang="en-US" sz="2400" dirty="0">
                <a:latin typeface="Calibri"/>
                <a:cs typeface="Arial"/>
              </a:rPr>
              <a:t>Signal Amplifier, High Frequency Filter, Demodulator </a:t>
            </a:r>
            <a:r>
              <a:rPr lang="en-US" altLang="en-US" sz="1600" dirty="0">
                <a:latin typeface="Calibri"/>
                <a:cs typeface="Arial"/>
              </a:rPr>
              <a:t>    Jacob Ralls</a:t>
            </a:r>
          </a:p>
        </p:txBody>
      </p:sp>
      <p:graphicFrame>
        <p:nvGraphicFramePr>
          <p:cNvPr id="10" name="Table 9">
            <a:extLst>
              <a:ext uri="{FF2B5EF4-FFF2-40B4-BE49-F238E27FC236}">
                <a16:creationId xmlns:a16="http://schemas.microsoft.com/office/drawing/2014/main" id="{1BC62DFC-5CD7-478B-ABED-7C6B18AE96D7}"/>
              </a:ext>
            </a:extLst>
          </p:cNvPr>
          <p:cNvGraphicFramePr>
            <a:graphicFrameLocks noGrp="1"/>
          </p:cNvGraphicFramePr>
          <p:nvPr>
            <p:extLst>
              <p:ext uri="{D42A27DB-BD31-4B8C-83A1-F6EECF244321}">
                <p14:modId xmlns:p14="http://schemas.microsoft.com/office/powerpoint/2010/main" val="1978110823"/>
              </p:ext>
            </p:extLst>
          </p:nvPr>
        </p:nvGraphicFramePr>
        <p:xfrm>
          <a:off x="685800" y="687237"/>
          <a:ext cx="7772400" cy="1859380"/>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01646">
                <a:tc>
                  <a:txBody>
                    <a:bodyPr/>
                    <a:lstStyle/>
                    <a:p>
                      <a:r>
                        <a:rPr lang="en-US" sz="1800" dirty="0"/>
                        <a:t>Accomplishments since the last presentation                               </a:t>
                      </a:r>
                      <a:r>
                        <a:rPr lang="en-US" sz="1800" dirty="0">
                          <a:solidFill>
                            <a:srgbClr val="FF0000"/>
                          </a:solidFill>
                        </a:rPr>
                        <a:t>40 </a:t>
                      </a:r>
                      <a:r>
                        <a:rPr lang="en-US" sz="1800" err="1">
                          <a:solidFill>
                            <a:srgbClr val="FF0000"/>
                          </a:solidFill>
                        </a:rPr>
                        <a:t>hrs</a:t>
                      </a:r>
                      <a:endParaRPr lang="en-US" sz="1800" dirty="0" err="1">
                        <a:solidFill>
                          <a:srgbClr val="FF0000"/>
                        </a:solidFill>
                      </a:endParaRPr>
                    </a:p>
                  </a:txBody>
                  <a:tcPr marT="45745" marB="45745">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sz="1800" dirty="0"/>
                        <a:t>Ongoing progress/problems and plans until the next presentation</a:t>
                      </a:r>
                    </a:p>
                  </a:txBody>
                  <a:tcPr marT="45745" marB="45745">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19200">
                <a:tc>
                  <a:txBody>
                    <a:bodyPr/>
                    <a:lstStyle/>
                    <a:p>
                      <a:pPr marL="285750" indent="-285750">
                        <a:buFont typeface="Arial"/>
                        <a:buChar char="•"/>
                      </a:pPr>
                      <a:r>
                        <a:rPr lang="en-US" sz="1400" dirty="0"/>
                        <a:t>Designed, Simulated, and Tested 4th Order Chebyshev Bandpass Filter</a:t>
                      </a:r>
                    </a:p>
                    <a:p>
                      <a:pPr marL="285750" lvl="0" indent="-285750">
                        <a:buFont typeface="Arial"/>
                        <a:buChar char="•"/>
                      </a:pPr>
                      <a:r>
                        <a:rPr lang="en-US" sz="1400" dirty="0"/>
                        <a:t>FM Demodulation Design using PPL Created </a:t>
                      </a:r>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marL="285750" indent="-285750">
                        <a:buFont typeface="Arial"/>
                        <a:buChar char="•"/>
                      </a:pPr>
                      <a:r>
                        <a:rPr lang="en-US" sz="1400" dirty="0"/>
                        <a:t>Issue with noisy lower frequencies for the bandpass filter</a:t>
                      </a:r>
                    </a:p>
                    <a:p>
                      <a:pPr marL="285750" lvl="0" indent="-285750">
                        <a:buFont typeface="Arial"/>
                        <a:buChar char="•"/>
                      </a:pPr>
                      <a:r>
                        <a:rPr lang="en-US" sz="1400" dirty="0"/>
                        <a:t>Simulations and Testing for the Demodulator</a:t>
                      </a:r>
                    </a:p>
                    <a:p>
                      <a:pPr marL="285750" lvl="0" indent="-285750">
                        <a:buFont typeface="Arial"/>
                        <a:buChar char="•"/>
                      </a:pPr>
                      <a:r>
                        <a:rPr lang="en-US" sz="1400" dirty="0"/>
                        <a:t>Designing of Altium board with progress</a:t>
                      </a:r>
                    </a:p>
                    <a:p>
                      <a:pPr marL="285750" lvl="0" indent="-285750">
                        <a:buFont typeface="Arial"/>
                        <a:buChar char="•"/>
                      </a:pPr>
                      <a:endParaRPr lang="en-US" sz="1800" dirty="0"/>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 name="Picture 3" descr="A graph of a test&#10;&#10;Description automatically generated">
            <a:extLst>
              <a:ext uri="{FF2B5EF4-FFF2-40B4-BE49-F238E27FC236}">
                <a16:creationId xmlns:a16="http://schemas.microsoft.com/office/drawing/2014/main" id="{79C02AF2-098C-A4A2-4625-0A28D432B2C2}"/>
              </a:ext>
            </a:extLst>
          </p:cNvPr>
          <p:cNvPicPr>
            <a:picLocks noChangeAspect="1"/>
          </p:cNvPicPr>
          <p:nvPr/>
        </p:nvPicPr>
        <p:blipFill>
          <a:blip r:embed="rId3"/>
          <a:stretch>
            <a:fillRect/>
          </a:stretch>
        </p:blipFill>
        <p:spPr>
          <a:xfrm>
            <a:off x="43130" y="5084625"/>
            <a:ext cx="3565586" cy="1347017"/>
          </a:xfrm>
          <a:prstGeom prst="rect">
            <a:avLst/>
          </a:prstGeom>
        </p:spPr>
      </p:pic>
      <p:pic>
        <p:nvPicPr>
          <p:cNvPr id="5" name="Picture 4" descr="A diagram of a circuit&#10;&#10;Description automatically generated">
            <a:extLst>
              <a:ext uri="{FF2B5EF4-FFF2-40B4-BE49-F238E27FC236}">
                <a16:creationId xmlns:a16="http://schemas.microsoft.com/office/drawing/2014/main" id="{FAC23F8B-A26D-7554-3F38-6DAB24C1D543}"/>
              </a:ext>
            </a:extLst>
          </p:cNvPr>
          <p:cNvPicPr>
            <a:picLocks noChangeAspect="1"/>
          </p:cNvPicPr>
          <p:nvPr/>
        </p:nvPicPr>
        <p:blipFill>
          <a:blip r:embed="rId4"/>
          <a:stretch>
            <a:fillRect/>
          </a:stretch>
        </p:blipFill>
        <p:spPr>
          <a:xfrm>
            <a:off x="158152" y="2758473"/>
            <a:ext cx="3206152" cy="2016790"/>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2086EAF9-2D6C-EEB8-C096-1B7AB76DD8C8}"/>
              </a:ext>
            </a:extLst>
          </p:cNvPr>
          <p:cNvPicPr>
            <a:picLocks noChangeAspect="1"/>
          </p:cNvPicPr>
          <p:nvPr/>
        </p:nvPicPr>
        <p:blipFill>
          <a:blip r:embed="rId5"/>
          <a:stretch>
            <a:fillRect/>
          </a:stretch>
        </p:blipFill>
        <p:spPr>
          <a:xfrm>
            <a:off x="6326038" y="2696168"/>
            <a:ext cx="2746076" cy="1724457"/>
          </a:xfrm>
          <a:prstGeom prst="rect">
            <a:avLst/>
          </a:prstGeom>
        </p:spPr>
      </p:pic>
      <p:pic>
        <p:nvPicPr>
          <p:cNvPr id="7" name="Picture 6" descr="A circuit board with wires&#10;&#10;Description automatically generated">
            <a:extLst>
              <a:ext uri="{FF2B5EF4-FFF2-40B4-BE49-F238E27FC236}">
                <a16:creationId xmlns:a16="http://schemas.microsoft.com/office/drawing/2014/main" id="{20AD9AD2-A739-C7F4-C1BC-9C16E7C6EEA3}"/>
              </a:ext>
            </a:extLst>
          </p:cNvPr>
          <p:cNvPicPr>
            <a:picLocks noChangeAspect="1"/>
          </p:cNvPicPr>
          <p:nvPr/>
        </p:nvPicPr>
        <p:blipFill>
          <a:blip r:embed="rId6"/>
          <a:stretch>
            <a:fillRect/>
          </a:stretch>
        </p:blipFill>
        <p:spPr>
          <a:xfrm rot="5400000">
            <a:off x="3233468" y="3323687"/>
            <a:ext cx="3324046" cy="2496629"/>
          </a:xfrm>
          <a:prstGeom prst="rect">
            <a:avLst/>
          </a:prstGeom>
        </p:spPr>
      </p:pic>
      <p:pic>
        <p:nvPicPr>
          <p:cNvPr id="8" name="Picture 7" descr="A diagram of a circuit&#10;&#10;Description automatically generated">
            <a:extLst>
              <a:ext uri="{FF2B5EF4-FFF2-40B4-BE49-F238E27FC236}">
                <a16:creationId xmlns:a16="http://schemas.microsoft.com/office/drawing/2014/main" id="{916C9C22-A35C-EB3C-0CF3-EE0D94DE8C33}"/>
              </a:ext>
            </a:extLst>
          </p:cNvPr>
          <p:cNvPicPr>
            <a:picLocks noChangeAspect="1"/>
          </p:cNvPicPr>
          <p:nvPr/>
        </p:nvPicPr>
        <p:blipFill>
          <a:blip r:embed="rId7"/>
          <a:stretch>
            <a:fillRect/>
          </a:stretch>
        </p:blipFill>
        <p:spPr>
          <a:xfrm>
            <a:off x="6234023" y="4710795"/>
            <a:ext cx="2843842" cy="18646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Slides>
  <Notes>4</Notes>
  <HiddenSlides>0</HiddenSlide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Villareal</dc:creator>
  <cp:revision>209</cp:revision>
  <dcterms:created xsi:type="dcterms:W3CDTF">2012-01-20T14:22:33Z</dcterms:created>
  <dcterms:modified xsi:type="dcterms:W3CDTF">2023-10-16T12:41:42Z</dcterms:modified>
</cp:coreProperties>
</file>